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2-09-24T20:40:35.2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30154 1630 210 0,'6'-4'266'16,"1"4"52"-16,-7 0 42 0,7 0 29 0,-7 0 21 15,6 0-1-15,-6 0-29 0,0 0-63 16,0 0-68-16,-6 0-63 0,6 0-54 15,0 0-43-15,-7 0-31 0,7-3-16 0,0 3-11 16,-7 0-4-16,7 0-5 0,0-4-3 16,-6 4-2-16,6 0-3 0,0 0-4 15,0 0-3-15,0 0 0 0,0 0-4 16,0 0-3-16,0 0-1 0,0 0 2 0,0 0 4 16,0 4 2-16,0-4 0 0,0 3 2 0,6 1-1 15,1 0-1-15,0-1-1 0,-1 5 3 16,0-1 7-16,1 0 1 0,0 1 5 0,-1 3 0 15,0-1 0-15,1 1-6 0,-1 4-4 16,1 1-8-16,0 5-10 0,-7-3-9 16,-7 4-12-16,7 0-12 0,-7 0-8 15,7 0 1-15,0-3 5 0,-6-1 0 0,6 0 0 16,0-3-16-16,0-1-40 0,6-3-60 16,-6 0-85-16,0 1-101 15,0-5-93-15,0 0-96 0,0 0-21 0,0-3 30 0,-6-1 69 16,-1 1 99-16</inkml:trace>
  <inkml:trace contextRef="#ctx0" brushRef="#br0" timeOffset="398.4329">30063 1989 84 0,'0'0'290'16,"6"0"93"-16,-6 3 61 0,7 1 35 0,-7 0 11 16,-7-1-20-16,7 4-68 0,-6 2-100 15,-1 2-93-15,1-4-76 0,6 4-55 16,-6-4-34-16,-2 3-18 0,-4-2-16 0,5 3-4 16,0 0-6-16,1-4-1 0,6 1-7 15,-13-1-11-15,7-3-27 0,-1 3-50 16,-6-3-74-16,7-1-99 0,-8 1-102 0,8-1-85 15,-7 1-82-15,7-4-11 0,-8 0 42 16,-6-4 82-16,8 4 98 0</inkml:trace>
  <inkml:trace contextRef="#ctx0" brushRef="#br0" timeOffset="766.5266">30017 1825 42 0,'0'0'195'0,"0"0"23"0,0 0 16 15,0 0 7-15,-7 0-5 0,7 0-18 16,-6 0-32-16,0 3-44 0,6-3-47 15,-7 0-41-15,1 0-31 0,6 0-18 0,-7 0-12 16,7-3-6-16,0 3-1 0,0-5 2 16,0 2 10-16,0-5 16 0,7 5 21 0,-7-1 26 15,6 0 23-15,1-3 18 0,-1 4 10 16,7-2-2-16,-6 5-13 0,-1-3-25 16,0 3-34-16,2 0-56 0,-2 0-80 0,-6 3-93 15,0-3-95-15,0 5-104 0,-6 2-44 16,-2-4 5-16,-4 8 47 0,-8-3 77 0</inkml:trace>
  <inkml:trace contextRef="#ctx0" brushRef="#br0">29671 1828 113 0,'8'0'308'0,"-2"0"76"0,-6 3 28 15,6 1 2-15,-6 3-13 0,7 1-36 16,-7 2-74-16,0-2-79 0,0 4-67 0,7-2-54 16,-7 1-47-16,6 0-46 0,-6 4-41 15,7-4-45-15,-7 0-50 0,6-4-58 0,-6 4-57 16,6-3-49-16</inkml:trace>
  <inkml:trace contextRef="#ctx0" brushRef="#br0" timeOffset="1451.861">29965 1366 173 0,'0'-7'192'16,"0"7"-6"-16,0-4-9 0,0 8 11 15,0-4 26-15,0 4 24 0,-6 3 11 0,6 0-5 16,-7 0-27-16,7 1-40 0,-7-1-52 15,7 1-46-15,-6-1-34 0,6 0-24 0,-7-3-9 16,1 3-7-16,6-3-3 0,-6-1-1 16,-8 0 2-16,8 6 2 0,-8-9 3 15,2 3 8-15,-1-3 17 0,-7 4 17 0,0-4 27 16,1 0 24-16,-7 4 24 0,0-4 17 16,0 3 4-16,0-3-4 0,-1 4-18 0,-5 0-16 15,7-1-25-15,-9 1-25 0,9 3-17 16,-7 0-17-16,5 1-9 0,-5-1-10 15,6 4-1-15,-7 4-1 0,7-4-3 0,0 3-1 16,-1 1-18-16,-5-1-33 0,6 1-59 16,1 0-87-16,5 3-105 0,0-7-102 15,1 4-96-15,5 0-59 0,-5-5 11 0,12-2 59 16,-6 3 93-16</inkml:trace>
  <inkml:trace contextRef="#ctx0" brushRef="#br0" timeOffset="2033.491">29144 1876 258 0,'14'-5'330'0,"-2"-2"43"0,2 3 10 0,-8 4-16 15,7-3-31-15,0-1-45 0,-6 4-54 0,-1 0-62 16,8 0-49-16,-14 4-32 0,6-4-19 15,-6 7-10-15,0-3-4 0,-6 4 2 16,-2 3 6-16,-4-4 5 0,-2 4 3 0,1-1 1 16,-6 2-5-16,0-5-10 0,5 4-15 15,-5 0-12-15,-1-4-9 0,8 1-10 16,-2-1-4-16,1 0-5 0,0-3-1 0,7-1-5 16,-1 5-2-16,7-5-2 0,0 1-1 15,0-1 0-15,7 6-3 0,-1-6-3 0,1 1-5 16,6 3-6-16,-1-3-6 0,8-1-6 15,-7 1-3-15,0 0 2 0,0-1 4 16,7 1 6-16,-14 0 6 0,8-1 7 0,-14 0 9 16,6 2 3-16,-6-2 5 0,0 5 5 15,-6-1 2-15,-1 0 3 0,-6 0 1 0,-7 1-3 16,7-1-2-16,-6 4 1 0,0-4-2 16,-1 0-5-16,-6 1-5 0,-1-1 2 15,8 1-3-15,-7-4-1 0,6-1-3 0,-6 1 4 16,1-4 3-16,-1 0-3 0,6 0 6 15,-6-4-1-15,7 1 0 0,-1-6 1 16,0-1 6-16,1-1 3 0,-1-3 3 0,7-1 1 16,0-3 1-16,7-1-2 0,-1-3-6 15,1 1-4-15,-1-2-4 0,7 5-1 0,0 0-1 16,0-4-2-16,0 7-1 0,0-4 5 16,7 5-3-16,-7 0-3 0,0 3-1 15,6-1-3-15,-6 5-4 0,0 0-26 0,0-1-49 16,0 5-86-16,7-1-127 0,-7 4-130 15,6-4-128-15,-6 4-52 0,0 0 14 0,0 0 67 16,0 4 119-16</inkml:trace>
  <inkml:trace contextRef="#ctx0" brushRef="#br0" timeOffset="2334.5437">29001 1626 66 0,'7'-7'326'16,"-1"0"50"-16,0 3 11 0,-6 0-66 15,0 1-112-15,0-1-131 0,0 1-131 0,0 3-95 16,0-5-66-16,0 5-34 0,-6 0 13 16,0-3 37-16,-1 3 49 0,7-3 51 15,-7 3 57-15,1-5 54 0,-1 2 47 0,1-1 51 16,6 4 62-16,-6-4 70 0,6 1 62 15,-7-1 52-15,7 4 32 0,0-3 4 16,0 3-31-16,0-4-60 0,0 4-66 0,7 0-73 16,-7-4-68-16,6 4-71 0,0 0-81 15,1 0-100-15,-1 0-131 0,1 4-132 16,0-4-118-16,-1 7-42 0,-6 0 16 0,0 4 67 16,0 5 111-16</inkml:trace>
  <inkml:trace contextRef="#ctx0" brushRef="#br0" timeOffset="2734.2099">29040 2307 73 0,'0'5'283'0,"0"-2"72"16,0-3 14-16,0 0-21 0,0 0-35 15,0 0-50-15,0 4-62 0,0-4-69 16,7 0-58-16,-7 0-42 0,0 0-26 0,0 0-25 16,0 0-24-16,0 0-38 0,0 0-39 15,0 0-38-15,-7 0-29 0,7 0-13 16,-6-4 6-16,0 4 27 0,-2 0 36 0,2-3 47 15,0 3 40-15,6-5 31 0,-7 2 26 16,7 0 21-16,0 3 23 0,0-5 21 0,7 2 28 16,-1-1 35-16,0 1 32 0,-6-1 33 15,8 0 24-15,-2 1 13 0,0 3-9 16,1 0-33-16,-7 0-41 0,0 0-61 0,0 0-84 16,0 3-126-16,0 1-129 0,0 3-139 15,0-3-104-15,-7 4-35 0,1-2 12 0,-8 2 74 16</inkml:trace>
  <inkml:trace contextRef="#ctx0" brushRef="#br0" timeOffset="3268.8959">28284 2040 82 0,'0'-7'387'0,"-6"4"97"15,6-1 57-15,-6 0-18 0,-1 4-48 0,7 0-83 16,-6 0-108-16,6 4-86 0,-7 3-64 15,7 0-42-15,0 4-33 0,0 0-20 16,0 4-13-16,7-4-11 0,-7 3-8 0,6 1 0 16,-6 3-6-16,7-7-7 0,-1 3-10 15,-6-2-11-15,6 3-13 0,-6-8-18 16,0 4-13-16,0-7-5 0,8 3-1 0,-8-3 7 16,0-1 11-16,0 1 14 0,0-4 17 15,-8 4 9-15,8-4 10 0,-12-4 4 0,5 4 7 16,-6-4 3-16,0 1 12 0,7-1 14 15,-8 1 12-15,2 3 13 0,-2-4 10 16,-5 4 7-16,6-4-8 0,0 4-11 0,-7 4-9 16,7-4-11-16,-6 4-12 0,6-1-12 15,-7 1-1-15,1 3-3 0,-1 0-2 0,0 4-4 16,1-3 1-16,-1 3-3 0,1 0-1 16,0-4-14-16,5 0-28 0,-5 0-40 15,-1 1-59-15,8-5-73 0,4 5-91 0,2 0-76 16,6-5-71-16,0 1-47 0,0-4 12 15,0 0 51-15,0 0 78 0</inkml:trace>
  <inkml:trace contextRef="#ctx0" brushRef="#br0" timeOffset="3552.3508">29164 1139 244 0,'13'-11'393'0,"-13"4"65"0,-7 3 13 15,1 4-31-15,-14 7-50 0,-6 1-66 16,1 6-56-16,-8 4-47 0,-7 5-43 16,-5 2-43-16,-7 5-38 0,-1 2-29 0,-4 2-28 15,-2 2-17-15,0 1-10 0,1-4-4 16,-1 0-2-16,6 0-3 0,8-4-4 15,-1-3-13-15,7-4-47 0,1-1-88 0,5 2-124 16,1-5-131-16,5-3-127 0,1-4-68 16,14 0 2-16,-8 0 64 0,0-4 114 0</inkml:trace>
  <inkml:trace contextRef="#ctx0" brushRef="#br0" timeOffset="5153.8113">27438 1938 160 0,'-6'-4'427'0,"-2"0"83"0,2 4 54 0,0 0-32 16,0 4-64-16,-1 0-109 0,0 7-95 16,7-4-69-16,0 4-59 0,0 4-41 0,7-1-39 15,-7 0-18-15,7 9-15 0,-1-5-13 16,0 1-4-16,8 3-5 0,-8-4 4 0,0 4-4 16,1-4-1-16,0 1-1 0,-7-5-1 15,6 1 0-15,-6-4-12 0,0 0-39 16,0-4-73-16,0 0-127 0,0-3-142 0,7 0-147 15,-7-4-69-15,0 0-3 0,-7-4 50 16,1-3 117-16</inkml:trace>
  <inkml:trace contextRef="#ctx0" brushRef="#br0" timeOffset="5579.673">27203 2048 216 0,'0'-8'378'0,"0"5"81"16,0-1 44-16,0 1 7 0,0 3-22 16,-6 0-63-16,6 0-101 0,0 3-92 15,-6 1-71-15,6-1-36 0,0 5-17 0,-7-1-8 16,7 0-5-16,-7 4-3 0,7 4-19 16,-6-4-22-16,6 3-23 0,0-2-21 0,0 2-22 15,0 1-23-15,0 0-15 0,6-4-15 16,-6 0-9-16,7 0 3 0,-7-4 10 15,0-3 12-15,0 3 12 0,0-4 11 0,0 1 8 16,0 0 5-16,-7-4 1 0,7 0 3 16,-6 0 5-16,-1 0 3 0,-5-4 2 0,-2 4 2 15,2-4 3-15,-2 4 5 0,-5-3-3 16,-1 3 2-16,8 0 1 0,-8 0 3 16,0 0 2-16,1 3-6 0,-7 1 0 15,6 0-1-15,1 3 0 0,-7 0-3 0,6 4-1 16,-6 0 3-16,-1 0 1 0,8 4 1 0,-7-4-2 15,6 4-4-15,-5-1-3 0,-1-3-5 16,6 4 0-16,0-4-5 0,1 0-2 16,6 0-6-16,-6-4-9 0,5 0-38 0,1 1-62 15,7-1-81-15,-7-3-105 0,13 3-96 16,0-3-94-16,0-4-47 0,0 0 18 0,0 0 60 16,0-4 95-16</inkml:trace>
  <inkml:trace contextRef="#ctx0" brushRef="#br0" timeOffset="5904.4038">27829 1425 18 0,'19'-15'262'0,"-5"8"74"0,-8-4 43 15,-6 7 16-15,0 4 11 0,-6 4-3 0,-14-1-19 16,0 9-42-16,-5 2-58 0,-2 4-60 16,-12 1-59-16,0 7-53 0,0-5-47 0,-13 9-28 15,6-5-17-15,-6 4-7 0,7 1-7 16,-1-1-2-16,1-3-1 0,-1-1 2 16,7-3-5-16,0 1-4 0,-1-2 0 0,8-6-3 15,-1 3-12-15,1-7-31 0,5 0-54 16,1-3-75-16,7-1-97 0,-1 0-100 15,2 1-90-15,4-5-78 0,1 1-2 0,0-4 45 16,-6-4 84-16,5 1 92 0</inkml:trace>
  <inkml:trace contextRef="#ctx0" brushRef="#br0" timeOffset="6088.6505">27223 1535 192 0,'0'-4'492'0,"-6"4"74"0,-8 0 46 0,2 7-30 16,-8 1-123-16,-6 3-157 0,-7-1-114 16,0 6-74-16,-5 2-45 0,-7 0-35 15,-2 4-47-15,-5 0-78 0,7 0-122 0,-7 3-129 16,0 1-139-16,6 0-89 0,1 0-20 16,-8-5 41-16,7 5 98 0</inkml:trace>
  <inkml:trace contextRef="#ctx0" brushRef="#br0" timeOffset="6756.2412">26201 2007 38 0,'-6'0'356'0,"6"0"110"0,-14 3 69 0,1 6 3 15,-7-6-29-15,8 8-70 0,-8-4-107 16,0 1-105-16,1 3-83 0,-1-5-60 0,0 2-40 16,8 0-26-16,5-1-18 0,1 0-22 15,-1 0-35-15,0-3-50 0,14 3-50 16,0-3-59-16,-1 0-55 0,7 0-39 0,7-1-21 15,0 1 4-15,-1-4 18 0,7 3 37 16,-6-3 51-16,-1 4 53 0,1-4 58 0,-8 3 61 16,-4 1 63-16,4 0 83 0,-12 3 83 15,0 1 75-15,0-1 46 0,-12 4 21 16,-2 0-5-16,1 0-43 0,-13 0-65 0,6 0-65 16,-6 0-50-16,1 0-38 0,5 0-23 15,-6-4-14-15,-1 4-8 0,9-7-6 0,-9 0-8 16,7-1-1-16,-6-3-8 0,7 0-9 15,-1-3-8-15,8-1-11 0,-8-3-5 0,0-4 0 16,7 0 19-16,-6 0 21 0,0-4 24 16,-1 1 26-16,7 3 23 0,-7-4 18 15,7 0 5-15,0 3 2 0,0-2 4 0,0 7-3 16,0 0-5-16,7 0-11 0,-1-1-13 16,0 4-14-16,1 1-17 0,0-1-12 0,-2 4-8 15,8 0-2-15,0 0-7 0,8 0-2 16,-2 4-2-16,0-1-1 0,8 5 0 15,-8-1 0-15,7 0 0 0,7 4 0 0,-8 0-2 16,8 1 1-16,-7-1-3 0,0 3-2 16,0-3 4-16,-7 4-3 0,8-1 4 0,-8 1 0 15,-6 0 1-15,0-1-1 0,-6-3 2 16,0 4-1-16,-2 0-5 0,-4-4 1 16,-8 0-4-16,7 0-7 0,-7 0-24 0,-6-4-52 15,7 0-77-15,-13 1-117 0,-1-1-108 16,1 0-106-16,-1-3-72 0,-7-4 5 0,8 0 54 15,-7 0 101-15</inkml:trace>
  <inkml:trace contextRef="#ctx0" brushRef="#br0" timeOffset="7065.8339">25477 2065 367 0,'7'-10'513'0,"0"3"79"0,-7 3 22 0,-7 0-61 16,7 1-112-16,-7-1-135 0,7 4-107 16,-6 0-73-16,6 0-47 0,-6 0-26 0,-1 4-17 15,7 3-8-15,-7-3-3 0,7 7-7 16,0 0-2-16,0 0-3 0,0 3-2 16,0 1-3-16,0 0-4 0,0 2 0 0,7 1-1 15,-7 2-2-15,0-6-1 0,0 8-4 16,0-4-1-16,-7 1-5 0,1-1-4 0,0 0-8 15,-1 0-4-15,-6-2-2 0,0 2-11 16,0-7-38-16,0 3-70 0,0-3-116 16,-7 0-122-16,8 0-130 0,-8-4-78 0,0 1-8 15,1-8 50-15,-7 0 109 0</inkml:trace>
  <inkml:trace contextRef="#ctx0" brushRef="#br0" timeOffset="7545.3938">25276 2146 253 0,'0'0'397'0,"0"0"81"16,-6 0 11-16,-2 8-16 0,-4-5-45 16,-8 5-62-16,1 3-82 0,-7 0-72 15,0 0-62-15,-1 0-48 0,7 3-36 0,-5-3-30 16,5 0-15-16,8 0-13 0,-2 0-7 15,2-3-13-15,-2-1-16 0,14 0-21 0,-6-3-28 16,6 4-25-16,0-2-21 0,6-1-9 16,0-2 8-16,2 5 17 0,-2-1 23 15,6-4 28-15,-4 5 19 0,4-1 19 0,-5 0 17 16,6 1 8-16,-6 3 10 0,5 0 7 16,-6 0 7-16,2 3 2 0,-8-3 2 0,0 4 1 15,0 0 2-15,-8 0-1 0,2 2-2 16,-6-2-7-16,-2 4-6 0,1-5-6 0,-7 1-4 15,-6 3-4-15,7-7 1 0,-7 4 9 16,0-4 16-16,0 0 13 0,0-4 19 0,0 1 13 16,0-5 9-16,0-3-3 0,0 0-15 15,-7-3-11-15,7-5-19 0,7 1-13 0,-7-7-6 16,6-2-2-16,7-2 3 0,0-3 2 16,6-2 2-16,7-2 0 0,0-1-4 15,7 0-7-15,6 0-8 0,0 1-8 16,13-1-12-16,0 1-7 0,1 3-14 0,5-1-42 15,-7 5-89-15,9 4-128 0,-9-1-141 0,1 4-131 16,0 0-60-16,-6 7 4 0,-7 1 72 16,-7 3 122-16</inkml:trace>
  <inkml:trace contextRef="#ctx0" brushRef="#br0" timeOffset="9091.4089">24155 2051 319 0,'0'-3'487'16,"0"-1"94"-16,-6 0 11 0,6 4-44 0,-6 0-80 15,6 0-124-15,0 0-120 0,-7 4-91 16,7-4-56-16,7 4-29 0,-7 3-20 0,6-3-11 15,0 2-6-15,8 2-8 0,-2 0-1 16,2 3-3-16,-1-4-2 0,-1 0-1 16,8 4 1-16,-6-3 3 0,5-1-2 0,-6 0 3 15,0 0 1-15,-7 1-4 0,0-2 0 16,2-1 0-16,-2 2 0 0,-6-3-1 16,0 0-1-16,0 3 4 0,-6-3 0 0,6-4-2 15,-14 3 2-15,8-3 2 0,-7 0-1 16,6 0 1-16,-6-3-1 0,1-1 1 15,-8 0 0-15,6 1-3 0,2-8 1 0,-8 2 2 16,7-1-1-16,-7-1 0 0,8-3 0 16,-2-1-1-16,1 4 0 0,7-4-2 0,-8 4 3 15,8-3 0-15,0 6-1 0,0-3 5 16,6 4 2-16,-7 0 2 0,7 3 2 16,0 1 2-16,-7-6 3 0,7 9 2 0,0-3 3 15,0 3 0-15,0-4-3 0,0 4 0 16,0 4-1-16,0-4-4 0,0 3-5 0,0 6-2 15,0-6 0-15,0 5-5 0,0-1-1 16,0 4-1-16,-6 0-1 0,6 0 2 16,0 0-2-16,-7 0 2 0,1 3-2 0,0-3 2 15,-2 4-2-15,2-1 0 0,0-3 1 16,-8 4 0-16,2-4 1 0,-1 4-3 0,-1-4 1 16,-4 0-1-16,-2 0-1 0,7 0-2 15,-7-4 0-15,0 0-1 0,1-3-1 16,-1 0-3-16,-6-1 1 0,6-3-2 0,1 0-3 15,-7-3 0-15,6-1 1 0,1 0-2 16,-1 1-2-16,1-8 3 0,0 3 3 0,-1 1 3 16,7-4 1-16,0 4 1 0,6-4 2 15,1 0 2-15,6 4-2 0,0-4 1 0,0 2 1 16,13 3 1-16,-6-6 0 0,5 9 1 16,1-4 1-16,1 3 0 0,5 1 4 15,-6 3-2-15,-7 0-2 0,8 0 1 0,-8 3 1 16,1 1 0-16,-7-1-2 0,0 4-3 15,0 5 2-15,-7-6 1 0,-6 6-3 0,0-1-2 16,-7 0 4-16,8 0 3 0,-15 0 2 16,8 0-2-16,6-4 4 0,-7-3 1 15,7 3-4-15,-6-3 0 0,6 0-3 0,-1-1 0 16,2-3-2-16,5 0-2 0,1 0-1 16,-7-3 1-16,13-1 0 0,-7 0-3 15,1 4 0-15,6-3 0 0,0-1 0 0,-6 4 0 16,6 0 0-16,0-4 0 0,0 4 0 15,-8 0 2-15,8 4 4 0,-6-4 2 0,0 4-2 16,-1-4 2-16,0 3 5 0,1 1 1 16,0 0 1-16,-7-1-1 0,6-3-3 0,0 4 3 15,-5 0-3-15,5-1-2 0,0-3-3 16,1 4 4-16,0 0 1 0,-1-4-2 16,7 0-2-16,0 0 3 0,-7 3 1 0,7-3-6 15,0 0 0-15,-6 0-1 0,6 4 3 16,0-4-5-16,-7 0 1 0,7 4 3 0,0-4 1 15,-6 3 3-15,-8 1-2 0,8-1 6 16,0 2-2-16,-7 1-1 0,0-1 0 16,0 2-1-16,-1-3 1 0,-5 3-2 0,6-4 2 15,0 5 0-15,-7-5 0 0,8 1-1 16,-8 0 3-16,7-1-5 0,-7 1-2 0,8-4-2 16,-2 0 1-16,2 0-1 0,5 0-3 15,-6-4 6-15,6 1 2 0,1-1 1 0,0 0-2 16,-2 1 3-16,8-5-1 0,-6 5-3 15,6-1 1-15,0-3 0 16,6 3 1-16,-6 1-1 0,0-2 4 0,8 2 0 0,-8 3 2 16,0-3 0-16,0 3 0 0,0 0 0 15,0 0 0-15,0 0-1 0,6 0 0 0,-6 0 2 16,0 3 2-16,0 0 2 0,-6 5 2 16,6 3 1-16,0 0 3 0,-8 4 3 15,2-1 2-15,0 1 5 0,-8 3 0 0,8 0-2 16,-13 1-5-16,5-1-6 0,2 1-1 15,-2-1-8-15,2-3-6 0,-8-1 4 0,7 1-1 16,0-4-3-16,0-4-5 0,7 0-5 16,-1 1-19-16,0-5-15 0,-6 1-9 15,7-4-20-15,-7 0-66 0,0 0-125 0,-1-4-136 16,8 1-148-16,-7-5-75 0,7-3-26 16,-8-3 46-16,2-1 118 0</inkml:trace>
  <inkml:trace contextRef="#ctx0" brushRef="#br0" timeOffset="9357.9392">23094 2003 291 0,'-6'-11'528'0,"-2"4"79"0,8 0 39 0,-6 0-59 16,12-4-125-16,-6 0-160 0,14 0-122 0,-1 0-80 16,13-1-41-16,0-2-33 0,7 0-23 15,13-2-30-15,-7-2-44 0,6 4-58 16,1 3-75-16,-7 0-84 0,-1 3-75 0,-5 5-60 16,-1 3-50-16,-12 0-20 0,-7 3 34 15,-13 5 65-15,-6 0 75 0</inkml:trace>
  <inkml:trace contextRef="#ctx0" brushRef="#br0" timeOffset="9821.8439">22534 2169 97 0,'6'-4'265'0,"1"-4"57"15,-1 5 35-15,-6-5 11 0,0 1 1 16,0 3-19-16,0-3-31 0,0 4-47 0,0-5-51 15,0 4-44-15,0 4-30 0,0-3-25 16,0-1-19-16,0 4-22 0,-6 0-15 0,6 0-12 16,-7 0-13-16,1 0-6 0,-1 4-8 15,-6-1-8-15,7 5-3 0,-8-1-7 16,2 4 2-16,-1-4-2 0,0 7 0 0,0-2 3 16,7 7-4-16,-8-5 0 0,8 8 5 15,-1-4 13-15,0 4 9 0,7 4 5 16,0 0 8-16,0 3 3 0,7-3-9 0,0-1-14 15,-1 1-15-15,8 0-12 0,-8-1-16 16,7-3-13-16,0-3-11 0,-7-1-11 0,7-4-5 16,-7 1-6-16,-6-1-22 0,0-2-67 15,0-4-116-15,0-1-133 0,8 0-144 0,-8-3-70 16,0-4-13-16,0 0 56 0,-8 0 116 16</inkml:trace>
  <inkml:trace contextRef="#ctx0" brushRef="#br0" timeOffset="10844.1259">22163 2169 266 0,'0'-9'440'0,"-14"9"94"15,8-3 19-15,-7 3-24 0,0 3-65 16,-6 2-97-16,-1-1-104 0,6 3-89 16,-4 0-62-16,-2 1-48 0,7 3-23 0,-7 0-23 15,8-1-8-15,-2 1-5 0,8 0-9 16,-1 0-10-16,7-3-20 0,7 3-35 15,-1-4-38-15,0-3-45 0,14 3-32 0,0-4-33 16,-1 2-17-16,1-2 4 0,0 0 21 16,-1 2 35-16,1-2 51 0,-8-3 65 0,2 0 71 15,-8 4 72-15,0 0 59 0,1-1 47 16,-14 1 25-16,1 3 0 0,0 0-13 0,-8 1-27 16,-5 3-34-16,6 0-32 0,-6 0-29 15,-7 0-21-15,6-4-17 0,-7 4-10 16,9-4-11-16,-2-3-5 0,-7-1-5 0,9 1-2 15,-2 0-5-15,7-4-5 0,-7-4 1 16,0 0 0-16,8-3 1 0,-8 0 0 16,7-8 3-16,0 4 0 0,0-7 1 0,7 0-2 15,-8-1-2-15,8-2-4 0,-1-2-3 16,1-2 4-16,-1 3-1 0,0-4 1 0,1 4 1 16,6-3 3-16,-6 2 3 0,6 2-4 15,0 2 3-15,0 5 1 0,0-5 2 16,0 8 6-16,0 0 3 0,0 0 3 0,6 4 1 15,-6 0 2-15,0 3 3 0,0 1 0 16,0 3 1-16,-6-5 3 0,6 5 10 0,0 0 7 16,0 0 15-16,0 5 24 0,0 2 28 15,0 0 20-15,0 4 10 0,0 4 4 16,6-4-7-16,-6 3-15 0,6 4-26 0,-6-3-23 16,7 3-16-16,0 1-19 0,-7 3-16 15,6 0-24-15,1 0-25 0,-7 0-31 0,6 0-37 16,-6 0-28-16,0-1-27 0,0 2-11 15,0-5 5-15,0 0 19 0,-6-3 29 0,6-4 30 16,-7 0 24-16,1 0 24 0,-1-4 11 16,-6-3 10-16,1-1 3 0,-2 1 4 15,1 0 5-15,0-4 1 0,-6 0 4 0,5 0 3 16,-5 0 3-16,6 0 1 0,0 0 3 16,0 0-4-16,0 0-3 0,7 0-8 0,-8 0-2 15,8 3-4-15,-1 1-9 0,1 4-3 16,-1-5-9-16,-6 5-12 0,7-4-15 15,0 3-16-15,-2-4-7 0,2 4 0 0,-7-3 3 16,7 0 12-16,-1 0 12 0,1-1 15 16,-7-3 6-16,7 0 5 0,-8 0 5 15,8-3 4-15,-8 3 4 0,2-4 1 0,-1 0 3 16,-7 0 3-16,7-3 3 0,0 4 2 16,7-1 7-16,-7-3 9 0,-1 3 10 0,2 0 7 15,4 4 10-15,2-3 1 0,0 3 0 16,-7 3-7-16,6-3-10 0,-6 4-9 0,7 0-5 15,-8 3-6-15,2 0-8 0,-2 0-5 16,2 5 0-16,-1-5-7 0,-1 4-13 16,2-4-18-16,5 4-12 0,0 1-12 0,-5-6-17 15,5 2-38-15,1 3-88 0,-1-4-132 16,7 0-134-16,0 1-111 0,13 0-50 16,-6-8 9-16,12 7 75 0,-6-4 140 0</inkml:trace>
  <inkml:trace contextRef="#ctx0" brushRef="#br0" timeOffset="11009.2372">21622 2810 251 0,'6'0'433'0,"2"3"90"16,-2-6 29-16,6 3-39 0,-5-4-72 16,13 0-104-16,-8-3-99 0,8 3-95 15,6-7-87-15,1 4-94 0,-1 0-124 0,-1-1-137 16,8 1-139-16,0 0-103 0,-8 0-37 15,-5-2 22-15,0 6 83 0,-7 3 120 0</inkml:trace>
  <inkml:trace contextRef="#ctx0" brushRef="#br0" timeOffset="11982.8154">20776 2392 7 0,'0'0'375'0,"6"0"101"0,-6 0 75 0,0 0-7 15,0 0-52-15,0 0-96 0,0 0-117 16,0 0-95-16,0 0-73 0,0 4-48 0,6-4-27 16,1 3-10-16,-1 1-10 0,1-1-5 15,0 5-2-15,-1-1-1 0,8 0-3 16,-8 1-3-16,0 4 1 0,0-6 1 0,-6 9 1 15,0-4-3-15,0 0 2 0,-6 4-3 16,-6-4-1-16,4-1 1 0,-4 6-1 0,-8-6-1 16,1 1-2-16,-1-4-4 0,0 4-22 15,-6-3-42-15,7-4-62 0,-7 0-93 16,-1 3-99-16,1-7-90 0,0 0-92 0,1 0-24 16,-1-4 29-16,-7-3 75 0,1-5 91 15</inkml:trace>
  <inkml:trace contextRef="#ctx0" brushRef="#br0" timeOffset="12240.4419">20405 2055 317 0,'12'-11'475'0,"-5"0"84"15,-1 4 21-15,-6 3-42 0,0 1-89 16,0 3-114-16,-6 3-104 0,6 1-72 0,-7 7-50 15,1 0-18-15,6 3-10 0,0 5-4 16,0-1-4-16,0 4-5 0,0-1-15 0,-6 2-15 16,6 3-17-16,0-4-18 0,-8 3-14 15,8 1-24-15,-6-4-16 0,6-1-14 16,0 2-9-16,-6-5-18 0,6-3-50 0,0-1-71 16,-7 1-99-16,7-4-100 0,0 0-107 15,0-4-67-15,-7 0 15 0,1-3 62 16,0-4 103-16</inkml:trace>
  <inkml:trace contextRef="#ctx0" brushRef="#br0" timeOffset="12828.9613">20156 2293 211 0,'0'-7'364'0,"7"-1"88"0,0 1 30 16,-7 0 2-16,0 3-21 0,0 0-51 15,-7 4-81-15,7-3-86 0,-7 3-72 0,1 0-48 16,6 3-20-16,-6 1 3 0,6 0 4 16,0 3 9-16,0 0-1 0,-7 1-15 0,7 7-19 15,-6-4-31-15,-8 3-23 0,8 1-23 16,0-1-19-16,-8 5-21 0,2-5-29 0,-1 1-21 16,-7-4-14-16,6 0-9 0,-4 0 2 15,4-4 14-15,-5 1 16 0,5-1 19 16,-4-3 12-16,-2 0 11 0,0-1 7 0,1-3 5 15,-7 0 5-15,-1 0 6 0,1 0 8 16,7 0 7-16,-7-3 1 0,0 3 0 0,0-4 5 16,6 4-5-16,1 0-3 0,-1 0-2 15,1 0-1-15,-1 4 2 0,8-1-3 0,-8 1 0 16,6-1-1-16,1 4-1 0,-6-3-2 16,6 4-1-16,-7-1 1 0,7 0-1 0,1-3 1 15,-2 0 1-15,8 3 1 0,-8-4 1 16,2-3-1-16,-1 4 2 0,6 0 1 15,-6-4 0-15,7 0 0 0,-8 0-3 0,2-4-1 16,-2 0 0-16,1-3 2 0,7 4-1 16,-14-1 0-16,8-3 4 0,-2 3 0 15,-5 0-4-15,-1-3-2 0,0 3 2 0,1 4 0 16,0-4-3-16,0 4-2 0,-1 0 4 16,-6 0 2-16,6 4-1 0,1 4 0 15,-1-5 3-15,-6 5-1 0,7 3 1 0,-1-4 3 16,-6 4 1-16,7 0 1 0,-1 0 1 15,0 0 1-15,7-1-3 0,7-2-5 16,-8 4-3-16,8-5-5 0,6 0-7 0,-6 0-4 16,6-3-28-16,0 3-63 0,6-4-110 15,-6 1-124-15,13-4-120 0,-6 4-111 0,6-8-34 16,0 0 31-16,0 1 95 0,-7-8 118 16</inkml:trace>
  <inkml:trace contextRef="#ctx0" brushRef="#br0" timeOffset="13044.5352">19134 2333 11 0,'20'-10'416'0,"6"2"121"16,-7-3 82-16,7 3-3 0,-6 1-65 0,6 0-111 16,7 3-146-16,-7-3-118 0,-1 0-81 15,9 3-46-15,-2-3-24 0,-7 3-26 16,2-3-52-16,-1 3-91 0,0 4-136 0,-6-4-134 15,5 4-139-15,-5-3-64 0,-6-1 5 16,-2 4 67-16,-6 0 124 0</inkml:trace>
  <inkml:trace contextRef="#ctx0" brushRef="#br0" timeOffset="13311.7772">19955 2146 258 0,'12'-4'339'0,"-4"4"51"0,4-3 15 0,-12 3-3 16,0-4-19-16,-6 4-40 0,0 4-63 0,-2-4-59 15,-4 3-56-15,-8 1-40 0,7 0-31 16,-7 0-26-16,2 2-15 0,-2-1-19 16,0-1-11-16,1-1-8 0,-1 1-7 0,7 0-1 15,-7-4-3-15,8 3-1 0,-8-3 2 16,7 4-4-16,0-4 3 0,6 0-1 0,-6 4 2 15,0-4-5-15,7 0-4 0,0 0-10 16,-2 0-29-16,2 0-44 0,0 0-71 16,-1 0-94-16,1 0-109 0,6 0-105 0,0 0-66 15,0 0-6-15,-7-4 44 0,0 0 85 16</inkml:trace>
  <inkml:trace contextRef="#ctx0" brushRef="#br0" timeOffset="13481.675">19760 2084 11 0,'12'-7'472'0,"-12"0"112"0,7 2 64 0,-7 2 18 0,-7 0-72 16,7 3-156-16,0-4-148 0,0 0-103 15,0 1-63-15,7 3-46 0,-7-4-53 0,0 4-35 16,0 0-37-16,0 0-77 0,0 0-169 16,-7 4-180-16,1 3-118 0,-8 0-59 15,-4 4-21-15,-9 4 47 0,-11 3 156 0</inkml:trace>
  <inkml:trace contextRef="#ctx0" brushRef="#br0" timeOffset="13995.3652">18274 2417 294 0,'-6'0'392'0,"-1"0"52"0,1 0-14 0,6 0-37 15,-6 4-57-15,6-4-65 0,0 0-61 16,0 4-51-16,0 3-32 0,0-3-25 0,0 3-19 15,0 1-27-15,0-1-21 0,-7 1-15 16,7-1-8-16,-7 0-6 0,1 0-5 16,6 1 1-16,-6-1 1 0,6-3 12 0,-8-1 11 15,8 1 15-15,0-4 8 0,-6 4 12 16,6-4 2-16,0-4-5 0,-6 0-5 0,6 1-12 16,0-5 2-16,0-3 0 0,0 0 1 15,0-3 8-15,0-5-2 0,0 1 2 0,0-4-2 16,6-4-9-16,-6 1-14 0,0-1-9 15,6 1-4-15,-6-5-4 0,0 4-1 16,0 4 12-16,0 1 20 0,0 2 17 0,0 5 21 16,0-1 10-16,0 0 3 0,0 8-15 15,0 0-20-15,0-1-33 0,0 4-45 0,0 1-49 16,0-1-46-16,8 4-21 0,-8 4-30 16,0-1-94-16,0 5-146 0,0 3-151 15,0-1-77-15,0 2-36 0,0 3 2 0,6 3 90 16,0 0 161-16</inkml:trace>
  <inkml:trace contextRef="#ctx0" brushRef="#br0" timeOffset="14195.7439">18588 2696 147 0,'0'4'238'0,"0"3"17"0,0-4-6 0,0 1-4 15,0 0-6-15,0-1-17 0,0 1-32 16,0-4-40-16,-8 3-75 0,8-3-95 0,0 4-101 16,0-4-93-16,0 0-104 0,0 0-51 15,0-4 2-15,-6 4 37 0</inkml:trace>
  <inkml:trace contextRef="#ctx0" brushRef="#br0" timeOffset="14730.5421">17903 2377 218 0,'-6'4'383'0,"6"3"73"0,0-3 2 16,-7 3-30-16,1 0-48 0,6 1-77 16,-7-1-75-16,7 4-64 0,-7-4-44 0,7 5-29 15,-6 3-21-15,0-5-15 0,-1 9-16 16,-6-5-14-16,-6 4-8 0,-1 1-11 16,0 3-12-16,-6-4-5 0,-7 4-4 0,1-7 0 15,7 3-4-15,-15-3 6 0,7-1 6 16,1-3 1-16,-1 1 3 0,1-5 6 0,-1-4 4 15,1 1 0-15,-1-4 1 0,7 0-3 16,0-7-3-16,0 0-9 0,0-5-9 16,7 1-14-16,-8-3-9 0,15-5-5 0,-8 1-4 15,6 4 2-15,2-9 3 0,5 9 14 16,1-5 17-16,6 5 17 0,-7-1 24 0,7 4 17 16,0 0 16-16,0 0 11 0,0 7 6 15,0-3-2-15,0 4-9 0,0-1-8 16,0 4-7-16,0 0-10 0,0 4-13 0,-6-1-8 15,-1 8-6-15,1-3-5 0,-8 6-5 16,2-3-3-16,-1 7 0 0,-7-3-1 0,0 3-3 16,1-3-2-16,-7 4-3 0,6-5-5 15,0 4-13-15,-5-3-29 0,5-4-44 0,0 4-68 16,1-4-90-16,0 0-91 0,6-4-81 16,7 0-68-16,-8-3-25 0,1-4 32 15,0 0 72-15,7 0 88 0</inkml:trace>
  <inkml:trace contextRef="#ctx0" brushRef="#br0" timeOffset="15014.7562">17728 2231 139 0,'6'-4'228'0,"0"0"11"0,-6 4-17 16,-6 0-1-16,0 0 18 0,-8 4 18 0,2-4 12 16,-8 7 1-16,1-3-21 0,-1 0-39 15,0-1-57-15,1 5-51 0,-7-5-47 0,6 1-36 16,0 0-25-16,1-1-32 0,-1 1-40 16,1 0-41-16,-1-4-39 0,1 0-37 15,6 3-34-15,-1-3-22 0,2 0-14 0,5-3-11 16,-6 3-15-16,6 0-7 0,7-4 19 15,-6 0 32-15</inkml:trace>
  <inkml:trace contextRef="#ctx0" brushRef="#br0" timeOffset="15199.7072">17422 2198 127 0,'0'-7'444'0,"6"3"112"0,-6 0 60 0,0 1-27 16,0 3-61-16,-6-4-101 0,6 4-114 15,0-4-97-15,-8 4-67 0,2-3-47 16,6 3-42-16,0-4-53 0,0 4-40 0,-6 0-52 16,-1 0-104-16,1 0-159 0,-1 4-167 0,-6-4-94 15,7 3-45-15,0 1 2 0,-8 0 84 16,14 3 156-16</inkml:trace>
  <inkml:trace contextRef="#ctx0" brushRef="#br0" timeOffset="16231.6907">16712 2527 372 0,'-26'0'508'0,"-1"-3"81"16,1-1 1-16,0-3-51 0,7 3-100 15,-1-7-140-15,8 4-114 0,-2-4-81 0,8 0-45 16,-1 0-26-16,14-4-12 0,-1 0-7 16,0 1-7-16,8-4-10 0,5 3-15 15,-6-3-12-15,6 3-12 0,1 0-9 0,6 5 0 16,-13-1 7-16,7 0 8 0,-8 3 5 15,2 1 8-15,-8 3 9 0,1 0 4 16,-1 4 6-16,-6 4 4 0,0 0 8 0,-6-1 11 16,-7 4 7-16,-7 4 6 0,1 5 2 15,-1-2-3-15,-6 1-1 0,0 3-7 0,0-3-6 16,-7-1-1-16,7 4-2 0,-6-3 8 16,6 1 2-16,-6-2 1 0,6 0 3 0,-1-3-6 15,1 0-1-15,6 0-10 0,1-3-5 16,6-1 0-16,0 0-5 0,7 0-1 15,-1-2 2-15,7-2-4 0,0 0-4 0,7-3-9 16,-1 4-15-16,0-4-19 0,8 0-26 16,-1 0-18-16,-1 0-6 0,8 0-1 0,-14 0 11 15,8 0 19-15,-8 0 32 0,1 4 29 16,-1-4 30-16,-6 3 29 0,0 1 22 16,-6 0 15-16,-1-1 5 0,-6 1-1 0,0 3-14 15,1 1-19-15,-8 0-18 0,7-1-14 16,-7 0-10-16,-6 0-6 0,6 1-3 0,1-2-3 15,-1 2-1-15,0-1-3 0,1 1 0 16,6-5-2-16,0 5 0 0,-7-5 1 16,8-3-1-16,-1 4-3 0,0-4 1 0,0-4 5 15,6 4-1-15,-6-3 2 0,0-5 3 16,0 5 6-16,0-8-1 0,7 3 0 16,-8-6 10-16,2 3 13 0,-2-3 9 0,8-6 12 15,-1 6 21-15,1-4 12 0,-1-1 11 16,7 1 2-16,0 4-7 0,0-5-8 0,0 5-15 15,0 0-10-15,0-6-20 0,0 9-17 16,7 0-10-16,-7 1-19 0,0 2-13 0,0 1-20 16,0 0-16-16,0 3-15 0,0 0-17 15,0 1-6-15,6-1-9 0,-6 4 3 0,0-4 11 16,7 4 5-16,-7 0-5 0,0 0-43 16,0 4-106-16,0-4-136 0,6 4-159 15,-6 3-79-15,7-3-19 0,0-1 38 0,-7 1 109 16</inkml:trace>
  <inkml:trace contextRef="#ctx0" brushRef="#br0" timeOffset="16482.4324">16210 2307 140 0,'0'-3'466'0,"7"-5"109"16,-1 5 57-16,-6-4-33 0,6-1-74 0,7 1-134 16,1 0-131-16,5-1-105 0,0-3-63 15,8 0-37-15,5 0-30 0,-6 1-25 16,7-1-30-16,-7 0-87 0,0 0-153 0,0 0-170 16,-7 2-128-16,1 6-65 0,-7 0-19 15,-7 3 62-15,-6 0 141 0</inkml:trace>
  <inkml:trace contextRef="#ctx0" brushRef="#br0" timeOffset="21154.7039">30010 3323 137 0,'0'-4'363'0,"0"1"94"0,0-1 31 16,-6 0-2-16,6 4-27 0,-6 0-58 0,-1 0-88 15,1 4-82-15,-1 0-66 0,0-1-52 16,1 1-36-16,0-1-28 0,-1 1-17 16,0 3-9-16,7 1-10 0,-6 3-7 0,6-4-6 15,-7 0 0-15,1 4 2 0,0-4-2 16,-1 1 0-16,0-1 2 0,1 1-2 15,0-1 1-15,-8 0-2 0,1-4 3 0,7 1 1 16,-7 0-1-16,-6-1 3 0,5-3-2 16,1 0 3-16,-6-3-1 0,6-1-2 0,-1-3-2 15,2 0 0-15,-2-4 3 0,2 0-5 16,5-4 0-16,-6-3-3 0,6 0 3 16,-5-1 1-16,-2-3-2 0,2 0 2 0,5 1 1 15,-6 2 4-15,6 1-1 0,1-1 2 16,0 1 4-16,-2 7 5 0,2-3 6 0,0 2 7 15,6 1 5-15,-6 4 4 0,6 3 0 16,0-3-3-16,0 3 1 0,0 1 0 0,0-1 0 16,6 0 0-16,-6 4 0 0,6 0 0 15,0 4-3-15,-6 0-3 0,8 3-5 0,-2 4-1 16,0 0-5-16,1 0-3 0,-1 4-2 16,1 0-6-16,0-1 0 0,-1 1-4 15,6 3-1-15,-4-4-1 0,-2 2-3 0,0 1-4 16,1-2-3-16,0 0-8 0,-7 0 2 15,6-1 1-15,-6-3 0 0,7 4 1 0,-7-4 3 16,0 3 8-16,0-3-1 0,-7-3-3 16,7 3 3-16,-6-4 2 0,6 0 0 0,-7 0-4 15,0 0 6-15,1 2 1 0,0-6-3 16,6 1-3-16,-8 0-5 0,8-1-7 16,-6 4-8-16,6-3-5 0,-6 0-5 0,6-1 1 15,-6 5 3-15,6-5 10 0,0 1 3 16,0 0 5-16,0-1 5 0,6 5 3 15,-6-5-1-15,6 5-1 0,0-5 5 0,2 5-1 16,-2 3 2-16,0-4-1 0,1 0 2 16,0 0 2-16,-1 0-3 0,1 5-1 15,-7-6-2-15,6 3-1 0,-6 2-4 0,0-4-4 16,0 4-2-16,-6 0-3 0,-1-4-3 16,1 4-5-16,-8-4 1 0,2 4-1 0,-2-3 3 15,-5-1 6-15,6 0 3 0,-6 1 6 16,-7-1 4-16,6-3 0 0,-7-1 2 15,9 1 1-15,-9-4 0 0,1 0 0 0,-6 0 1 16,5-4 0-16,-5 1 1 0,6-1-2 16,-1-3-1-16,1-4 5 0,7 0-1 0,-1-4 1 15,8 1-3-15,6-5 3 0,-2 1-1 16,8 0-4-16,8-5-5 0,-2 2 1 16,6-1-1-16,8 0-4 0,-1 0-2 0,7 0-5 15,-6 4-9-15,7-5-20 0,-9 9-31 16,9-1-45-16,-7 0-69 0,-8 4-96 15,8 4-100-15,-7 3-106 0,0 1-52 0,-6-1 5 16,-1 4 49-16,0 4 89 0</inkml:trace>
  <inkml:trace contextRef="#ctx0" brushRef="#br0" timeOffset="21536.7994">30291 2718 141 0,'0'-8'304'0,"6"5"60"0,-6-1 3 15,-6 1-13-15,6-1-22 0,-14 4-15 0,8 4-14 16,-6-1-18-16,-8 4-28 0,-7 4-27 16,1 0-32-16,-6 8-40 0,6-1-48 0,-7 4-40 15,1 4-29-15,-1 0-15 0,1 3-9 16,-7 4-6-16,6 0-7 0,1 0-1 16,-1-4-3-16,7 1 0 0,0-1-1 0,0-7-2 15,13 0-4-15,-1-4-3 0,2-4-13 16,5-3-40-16,0 0-86 0,1 1-130 15,6-5-141-15,6-3-137 0,1 3-59 0,0 0 2 16,-7-3 66-16,6 3 120 0</inkml:trace>
  <inkml:trace contextRef="#ctx0" brushRef="#br0" timeOffset="21787.7447">30154 3766 245 0,'13'0'467'15,"0"0"99"-15,0 0 25 0,-6 0-32 16,12-4-75-16,-6 1-123 0,6-5-132 0,7 0-125 15,1-1-145-15,5-3-176 0,1 1-173 16,-1-4-149-16,14 4-74 0,-7-4-12 16,0 8 62-16,-7-4 127 0</inkml:trace>
  <inkml:trace contextRef="#ctx0" brushRef="#br0" timeOffset="23189.4421">28793 3205 105 0,'-14'-4'315'16,"8"-3"81"-16,0 4 27 0,-1-1 1 15,1 4-14-15,6 0-26 0,-7 0-42 0,7 4-57 16,0 3-56-16,0 0-46 0,7 1-45 16,-1 6-38-16,1-3-30 0,-1 4-17 0,7-1-6 15,0 1-7-15,1 3-3 0,-2 1-7 16,-5-1-4-16,6 4-12 0,-7 0-11 0,1 0-6 15,-1-4-11-15,0 4-8 0,-6 1-8 16,8-2-3-16,-8-2-21 0,0-1-48 16,0-3-73-16,0-1-105 0,0-3-114 0,0 0-116 15,6-4-72-15,-12 1-1 0,6-5 53 16,-8 5 99-16</inkml:trace>
  <inkml:trace contextRef="#ctx0" brushRef="#br0" timeOffset="23421.4831">28702 3593 125 0,'0'0'223'0,"-7"3"11"16,7 2-17-16,-6 2-13 0,6 1-3 0,-7 3-7 16,0-4-16-16,1 4-20 0,0 0-27 15,-8 0-28-15,2 0-32 0,-2 3-27 16,1-3-22-16,1 4-20 0,-8-4-23 0,7 0-35 15,-7-3-43-15,7 3-49 0,0-4-49 16,0-4-44-16,6 5-40 0,-5-5-26 0,5 1 13 16,1 0 33-16</inkml:trace>
  <inkml:trace contextRef="#ctx0" brushRef="#br0" timeOffset="23645.4821">28525 3498 59 0,'0'-7'233'0,"0"0"16"0,0 3-34 0,0 0-57 15,0 1-60-15,-6-1-60 0,6 4-63 16,0 0-58-16,0 0-70 0,0 0-50 0,0 0-20 15,-6 4 0-15</inkml:trace>
  <inkml:trace contextRef="#ctx0" brushRef="#br0" timeOffset="23872.269">28083 3495 49 0,'0'-4'283'0,"0"8"90"0,6-4 28 15,-6 7-6-15,7 0-21 0,0 4-46 0,-1 0-70 16,0 1-94-16,1 2-76 0,-1 0-70 16,1-3-75-16,0 3-80 0,-1-2-79 0,0-1-68 15,1-3-66-15,6 3-62 0,-7-8 0 16,1 5 43-16,6-8 57 0</inkml:trace>
  <inkml:trace contextRef="#ctx0" brushRef="#br0" timeOffset="24240.868">28402 3019 15 0,'0'0'99'0,"-13"0"-18"0,7 6-15 0,-8-1-9 15,8 2-4-15,-7 0-5 0,0 4-9 16,0 0-9-16,-1 0-9 0,8 0-4 0,-6 0-4 16,4-4 0-16,-4 4-5 0,-1-3 2 15,-1-1 4-15,2 0 11 0,-8 0 20 16,0 1 35-16,1-5 61 0,-1 6 77 0,-6-6 71 15,1 0 54-15,-1 5 30 0,-1-4-3 16,-5 3-33-16,-1 0-67 0,1-4-66 0,-1 5-61 16,7-1-48-16,-6 4-34 0,-1-3-27 15,7 2-14-15,0 1-15 0,-7 0-16 0,7-3-43 16,6 6-65-16,1-3-99 0,-1 1-115 16,8-1-107-16,4 3-99 0,-4-3-22 15,6 0 35-15,-1 0 82 0,-6 0 108 0</inkml:trace>
  <inkml:trace contextRef="#ctx0" brushRef="#br0" timeOffset="25013.5538">27627 3524 29 0,'0'-4'333'0,"6"1"105"0,-6 3 65 16,-6 0 11-16,0 0-21 0,-1 3-53 16,-6 1-92-16,0 3-94 0,-1-3-80 0,2 4-62 15,-8 2-43-15,7-2-24 0,0-1-19 16,0 3-12-16,0 2-6 0,0-6-1 0,0 6-5 15,7-1-3-15,-8 0-6 0,8 0-7 16,6-3-23-16,-6 3-30 0,6-4-32 16,6 0-38-16,0 0-33 0,1-3-20 0,6 3-7 15,6-3 6-15,1 0 17 0,0-1 29 16,6-3 31-16,-7 4 27 0,1 0 29 0,-1-4 30 16,-5 3 30-16,-2 1 27 0,2-4 24 15,-2 4 24-15,-5-1 12 0,0 1 9 16,-1 1-2-16,-6-2-9 0,-6 0-12 15,6 0-17-15,-14 2-15 0,8-2-12 0,-8 1-10 16,8 0-8-16,-6-1-5 0,-2 1-3 0,1-1-5 16,1-3-13-16,-2 0-21 0,1 0-20 15,0-3-14-15,0-1-6 0,0 1-2 0,0-1 10 16,7-3 26-16,-8 2 31 0,8-1 29 16,0-2 22-16,-1 4 19 0,1-3 18 15,6 3 10-15,0 1-3 0,0-1-4 0,0 4-10 16,0-4-6-16,0 4-13 0,0 4-13 15,0-4-10-15,0 4-9 0,0-1-5 16,-7 5-7-16,0-1-6 0,1 1-3 0,-8-2-1 16,2 6-3-16,-8-1-1 0,1-4-1 15,-1 4 2-15,1 0 4 0,-7-4 5 0,6 1 0 16,-6-1 6-16,7-3 10 0,-1-1 13 16,-6-3 10-16,6 0 13 0,1 0 13 0,6-3 4 15,-6-1 0-15,-1-3-7 0,7-4-10 16,7-4-13-16,-8 0-15 0,2-3-12 15,4 1-4-15,-4-6-6 0,5 1-3 16,1 0-5-16,-1 0 3 0,7 0-1 0,-7 0-1 16,1-1-2-16,6 6-1 0,-6-1 7 0,6-1-7 15,0 4 3-15,0 1-1 0,0 3 0 16,0 0-1-16,6 0-9 0,0-1-6 16,-6 1-22-16,7 4-39 0,-7-4-48 0,7 4-69 15,-1 4-68-15,-6-5-61 0,7 4-42 16,-1 1-20-16,0 0-8 0,2 3-11 0,-2 0 23 15,-6 0 44-15,0 0 49 0</inkml:trace>
  <inkml:trace contextRef="#ctx0" brushRef="#br0" timeOffset="25340.3559">27477 3296 84 0,'0'-3'264'0,"0"-1"34"0,0 1-24 16,-6 3-47-16,6-4-52 0,-7 4-54 16,1 0-53-16,-1-4-45 0,-6 4-37 15,7 0-28-15,-2-3-18 0,2 3-8 0,0-4-1 16,-7 0 9-16,6 1 25 0,7 0 24 15,-6-2 24-15,-1 2 21 0,1-5 22 0,6 5 24 16,0-1 30-16,0 1 29 0,0-5 30 16,6 5 16-16,-6-1 3 0,7 4-14 15,-1-4-37-15,-6 1-62 0,7 3-100 0,0 0-119 16,-1 3-118-16,0 1-126 0,0 0-57 16,-6-1-10-16,0 5 44 0,-6-1 78 0</inkml:trace>
  <inkml:trace contextRef="#ctx0" brushRef="#br0" timeOffset="27325.6819">26591 3557 49 0,'0'-7'415'0,"7"0"122"0,-7 3 74 16,0 4-15-16,-7 0-54 0,7 0-117 15,0 0-141-15,0 4-115 0,0-4-78 0,0 3-41 16,0 1-19-16,7-1-12 0,-7 5-4 16,6-1-3-16,1 0-1 0,5 0-2 0,-4 1-2 15,4 3-3-15,2-4-1 0,-1 4 0 16,6 0-3-16,-6 4 1 0,0-4-5 16,-6 3 2-16,-1-3 3 0,1 0-2 0,-1 4 1 15,-6-4-3-15,0 0 5 0,0 3 0 16,-6-2-3-16,-1-1 1 0,1 0 0 0,-1 0-2 15,0-4-3-15,-5 4-5 0,5-4-7 16,-6 1-26-16,0-5-56 0,0 5-98 0,6-8-124 16,-5 3-126-16,4 1-113 0,-4-4-43 15,-1 0 23-15,-7 0 82 0,0 0 117 16</inkml:trace>
  <inkml:trace contextRef="#ctx0" brushRef="#br0" timeOffset="27530.6972">26435 3751 95 0,'0'0'331'15,"0"0"74"-15,-7 0 48 0,1 8-7 0,0-5-25 16,-2 4-34-16,-4 1-48 0,-1-1-56 16,0 4-56-16,0 0-58 0,-1-4-54 15,-4 4-46-15,-2 0-29 0,7 0-19 0,-7 4-7 16,0-8-11-16,8 5-21 0,-15-1-61 15,9-4-101-15,4 0-138 0,-6 0-133 16,7 0-119-16,1-3-44 0,-8 0 23 0,7 0 82 16,-7-1 127-16</inkml:trace>
  <inkml:trace contextRef="#ctx0" brushRef="#br0" timeOffset="28125.9472">26018 3740 112 0,'0'-3'275'0,"0"3"28"0,0-3-20 15,0 3-55-15,0 0-54 0,0 0-32 16,7 3-11-16,-7 0 17 0,0 0 19 15,0 5 14-15,-7 0 2 0,7-1-14 0,-6 0-27 16,-1 0-42-16,0 1-33 0,1-1-24 16,-6 4-19-16,4-7-12 0,2 3-5 0,-7-3-1 15,6-1-5-15,1 1 4 0,-1 0 6 16,1-4 10-16,-7 0 19 0,6 0 23 0,1-4 20 16,0 0 16-16,-1 1 14 0,0-1 2 15,1-3-11-15,-1-4-16 0,1 3-18 16,6-6-16-16,-6 3-23 0,-1-7-10 15,7-1-8-15,0 1-6 0,0-1-4 0,0-3-4 16,0 1 1-16,0 2-2 0,7 1-2 16,-7-1 2-16,6 4 0 0,-6 1 2 0,6 3 0 15,-6 1 1-15,0 2 1 0,0 4-2 16,0 1-1-16,0-1 0 0,0 0-3 0,0 4-3 16,0 0-19-16,0 0-52 0,0 4-115 15,0-4-149-15,0 7-170 0,0 1-88 16,0-1-30-16,0 4 26 0,0 3 103 0</inkml:trace>
  <inkml:trace contextRef="#ctx0" brushRef="#br0" timeOffset="28560.1469">26037 4121 76 0,'0'0'301'0,"0"0"90"0,-6-4 31 16,6 4-7-16,-6 0-25 0,-1 0-52 0,1 0-74 16,-1 0-96-16,0-3-91 0,-5 3-84 15,6 0-75-15,-2-3-71 0,2-2-58 0,-7 2-42 16,13-1-12-16,-7-3 16 0,1 3 34 16,-1-3 61-16,1 3 62 0,6-4 63 15,0 5 55-15,0 0 48 0,0-1 40 0,0 4 31 16,6-4 19-16,-6 4 4 0,7 0-6 15,-1-3-18-15,1 3-23 0,-7 0-35 0,7 3-37 16,-7-3-54-16,6 0-72 0,-6 4-81 16,0 0-89-16,0-1-109 0,-6-3-51 15,6 3 0-15,-7 2 38 0,-6-2 64 0</inkml:trace>
  <inkml:trace contextRef="#ctx0" brushRef="#br0" timeOffset="28960.2424">25627 3839 189 0,'7'-4'333'16,"0"4"87"-16,-1 0 32 0,-6 4 7 0,0 0-15 16,0 3-34-16,-6 4-56 0,-1-4-77 15,0 5-80-15,1-1-69 0,0 3-51 0,-8-3-35 16,1 4-19-16,7-1-10 0,-14 1-5 15,8-1-2-15,-2 1-2 0,-5 0-6 16,6 3-4-16,0-6-15 0,-7 2-28 16,7-3-43-16,-6-1-61 0,6 2-84 0,-1-5-92 15,-5 0-84-15,6 1-70 0,0-5-41 16,6 5 15-16,-6-8 64 0,1 0 84 0</inkml:trace>
  <inkml:trace contextRef="#ctx0" brushRef="#br0" timeOffset="29128.2046">25497 3806 229 0,'7'-11'354'0,"6"4"54"16,-7-1-23-16,1 1-59 0,-7 3-94 0,6 1-117 15,-6-1-132-15,0 1-119 0,0 3-108 16,0 0-106-16,0 0-32 0,-13 0 13 15,7 3 47-15</inkml:trace>
  <inkml:trace contextRef="#ctx0" brushRef="#br0" timeOffset="29444.752">25191 3857 119 0,'0'-3'364'0,"6"3"75"0,1 0 39 16,-7 0-18-16,7 0-50 0,-1 3-71 15,1-3-69-15,-1 4-59 0,0 3-50 0,2-3-41 16,-2 4-31-16,0-1-23 0,0 4-26 16,2-4-18-16,-2 4-12 0,-6 0-10 15,-6 0-15-15,6 4-4 0,-8-4-7 0,2-1-9 16,0-2-12-16,-8 3-7 0,8-8-7 16,-7 5-8-16,0-5 1 0,0 1 7 0,7-4 13 15,0 0 14-15,-2-4 18 0,2 1 20 16,0-1 16-16,6-3 14 0,0-4 5 15,0 0 3-15,6 0-8 0,0-4-17 0,8 1-27 16,-8-1-31-16,14 0-38 0,-14 5-51 16,7-1-64-16,1-1-67 0,-8 5-66 0,6 0-74 15,-4 7-46-15,-8-4 3 0,0 4 45 16,0 7 65-16</inkml:trace>
  <inkml:trace contextRef="#ctx0" brushRef="#br0" timeOffset="31162.3741">24488 3854 129 0,'0'0'322'0,"0"3"84"16,0-3 21-16,0 4 2 0,-7-4-12 16,7 0-33-16,-6 0-56 0,0 3-63 15,6-3-55-15,0 0-50 0,-8 0-39 0,8 0-31 16,-6 0-26-16,6-3-18 0,-6 3-13 16,6-4-11-16,0 1-11 0,0-5-6 15,0 1-3-15,6 0-2 0,0-4-3 0,2 3-1 16,-2-6 2-16,0 3 2 0,1 0-3 0,6-4 4 15,-7 4-2-15,7 0-1 0,-7 0 1 16,8 0-1-16,-8 0 1 0,7 4-2 16,-6-1 0-16,6 1 2 0,-7 0 1 0,1 3 1 15,6 0-1-15,-7 1 3 0,1 3 0 16,0 0 2-16,-1 0-2 0,0 3 0 16,1 1 2-16,-7 0-3 0,6 3 3 0,-6 4-3 15,7 0-1-15,-7 4 2 0,0 0 0 16,7-1-2-16,-7 1-2 0,6 3 1 15,-6-3 0-15,6 3-1 0,1-3 0 0,0-1 3 16,-1 4 0-16,1-2 1 0,-1-5-3 16,1-1 0-16,-7 1-1 0,6-4-3 15,1 1-1-15,-1-1 3 0,0 1-5 0,2-5-1 16,-2 1-5-16,0 0-3 0,1-4-4 16,-1 3-6-16,1-3-3 0,-1 0-5 0,1 0 2 15,-1 0 2-15,-6 0 10 0,6 0 12 16,-6 0 10-16,0 0 13 0,0 0 7 15,0 4 4-15,-6-4-2 0,6 0-3 0,-6 0-2 16,-1 0-4-16,1 4-2 0,-7-4 3 16,0 3-2-16,-1 1-2 0,2-1-3 0,-1 2-1 15,-7-2-1-15,0 4-5 0,1-3-2 16,-1 3 3-16,-6 0-3 0,7 0 1 16,-7 1-1-16,6-4 2 0,-6 4 2 0,7-5-4 15,6 1 1-15,-6-1-1 0,5 1-3 16,8 0-2-16,-1-4-2 0,0 0-3 15,1 0-3-15,6 0-3 0,6-4-7 0,1 4-7 16,6-7-11-16,1 3-9 0,5-3-6 16,0 3-4-16,0-4 3 0,1 1 7 0,-7 3 9 15,0 1 17-15,0-1 23 0,1 0 23 16,-8 1 16-16,-6 3 12 0,0 0 10 16,-6 3-2-16,-1 1-7 0,-6-4-11 0,0 4-13 15,0 3-6-15,-6-4-5 0,-1 1-8 16,0 4-13-16,1-4-27 0,-1 0-56 0,0-4-104 15,8 3-142-15,-8 1-151 0,-6-4-94 16,7 0-32-16,-8 0 30 0,-5 0 87 0,6-4 133 16</inkml:trace>
  <inkml:trace contextRef="#ctx0" brushRef="#br0" timeOffset="31813.7488">23745 3923 260 0,'0'0'398'0,"0"-4"69"0,0 4-3 16,0 0-33-16,0 4-57 0,-6 0-68 15,6 0-69-15,0-1-52 0,0 5-38 0,0-1-31 16,-6 0-17-16,6 1-21 0,-8 2-17 16,8-2-11-16,-6 3-12 0,0-4-4 0,-1 0-5 15,1 0-2-15,-1 1-7 0,0 0-6 16,1-4-2-16,0 3-3 0,-1-7-3 16,7 3-4-16,-7 1-1 0,7-4 0 0,-6 0-1 15,0 0 1-15,6 0 0 0,-7-4-3 16,7 1 3-16,-7-4 3 0,1 3 5 0,-1-8 9 15,1 5 11-15,0-4 24 0,-8 0 14 16,8 1 12-16,-7-2 1 0,6-2 0 16,-6 3-6-16,7 0-19 0,-7-4-18 0,6 4-12 15,-5-3-6-15,4 3-7 0,2-5-9 16,0 2-6-16,-1-1-8 0,1 1-8 0,6 3-4 16,-7-4-5-16,7 8-5 0,-6-4 2 15,6 3-2-15,0 1-6 0,0 4-7 16,6-1-6-16,-6 0-3 0,0 4-3 0,7-3 3 15,-7 3 4-15,0 0-10 0,6 0-51 16,-6 0-109-16,0 3-146 0,7-3-162 0,-1 4-85 16,8 0-27-16,-8-1 35 0,0 1 105 15</inkml:trace>
  <inkml:trace contextRef="#ctx0" brushRef="#br0" timeOffset="32063.9498">23660 3766 154 0,'7'-4'375'16,"0"1"79"-16,5-5 28 0,2 5-34 15,-1-5-60-15,7 5-85 0,5-9-100 0,1 5-100 16,0 0-103-16,7-1-115 0,-1-3-117 16,1 4-112-16,-1 0-110 0,1-1-37 15,-13 5 14-15,0 3 61 0,-14 0 88 0</inkml:trace>
  <inkml:trace contextRef="#ctx0" brushRef="#br0" timeOffset="33032.1912">22072 4052 203 0,'-8'3'434'15,"2"1"84"-15,0 0 35 0,0-1-35 0,-1 5-78 16,0-1-113-16,1 0-107 0,-1 0-82 16,1-3-54-16,6 3-36 0,-6 1-22 0,6-1-11 15,-8-3-8-15,8 3-3 0,-6-3-7 16,6-1-2-16,0 1-2 0,0-1-8 0,-6 1-10 16,6-4-15-16,-6 0-19 0,6 0-8 15,0-4-6-15,0 1 4 0,0-1 14 16,6-3 20-16,0 0 22 0,0-4 14 0,2 0 12 15,4 0 8-15,-5-4 9 0,6 4 9 16,0 0 10-16,-1 4 11 0,2 0 10 16,-8 0 4-16,8 3-1 0,-8 0-7 0,7 0-8 15,0 4-13-15,0 0-11 0,0 0-8 16,-6 4-9-16,6 0-5 0,-1 3-3 0,2 0 2 16,-2 1-4-16,2 3-3 0,-1 0 2 15,-7-4-2-15,8 4-1 0,-8-4-4 16,6 0 1-16,-4 1 0 0,-2-5-2 0,0 5-2 15,-6-4-2-15,7-1 3 0,-1 1 1 16,1-4 0-16,-7 0 2 0,7 0 4 0,-7 0 2 16,6 0-1-16,0-7 2 0,-6 3 3 15,7-4 0-15,-7 2-2 0,7-6 1 0,-1 1 0 16,-6-3-6-16,0-1-2 0,0 0-1 16,0 1 1-16,0-5-1 0,0 1-1 15,0 4 3-15,-6-5 0 0,-1 4-2 0,7-3 0 16,-7 0 0-16,1 0-3 0,0-1 0 15,-1 1 0-15,7-1 1 0,-7 1-1 16,7 0 1-16,-6 3 2 0,6-3-1 0,-7 3 2 16,7 1 1-16,0 2 0 0,0 1 0 0,0 0 0 15,0 4 1-15,0 3 0 16,0-3-1-16,0 3 3 0,0 1-1 0,0-1 1 16,0 0 1-16,0 4-1 0,0-3-2 15,7-1-3-15,-7 4 1 0,6 0-1 0,1 0-1 16,0 0 0-16,5-3 1 0,2 3 1 15,-2 0-3-15,8-4-1 0,-1 4 1 0,1 0 1 16,6-4-3-16,0 4 3 0,1-3 6 16,5 3 2-16,1 0 1 0,-1-4 0 15,7 4 5-15,0-4 7 0,1 1-1 16,5-1-1-16,-6 0 4 0,7 1 2 0,-8-1-3 16,1 0-7-16,-6 1-2 0,-7-1-2 15,0 0-8-15,0 1-8 0,-13 3-14 0,1-4-10 16,-2 4-41-16,-12-5-123 0,-6 5-181 15,0 5-171-15,-1-5-81 0,-6 4-39 16,0-1 14-16,-7 1 109 0</inkml:trace>
  <inkml:trace contextRef="#ctx0" brushRef="#br0" timeOffset="33615.1713">22697 3891 202 0,'0'0'361'16,"-7"0"79"-16,7 0 36 0,0 3 9 0,0 1-19 15,0 3-50-15,0 0-88 0,7 0-83 16,-7 1-78-16,0-1-62 0,6 4-41 16,-6 0-27-16,6 0-14 0,-6 1-12 0,8-2-7 15,-8 1 0-15,6 0-5 0,0-4 1 16,-6 1 0-16,0 0 1 0,0-1 1 15,6-7-2-15,-6 3 2 0,7 1 2 0,-7-4-2 16,7-4 1-16,-1 1 0 0,1-1 4 16,-1-3-2-16,0-1-1 0,2-3 0 15,4-4-2-15,-5 1 2 0,6-1-5 0,-7-3 0 16,7 0-2-16,-6-1 0 0,6 1 1 16,-7-1-3-16,8 5 1 0,-8-1 1 0,7 1-1 15,0 3 2-15,-6 0-3 0,5 3 3 16,-4 5 1-16,4-1 1 0,-6 0 3 15,8 4 2-15,-8 4 2 0,7-4-1 0,-7 7 0 16,8-3 1-16,-8 3 1 0,0 1 2 16,2 3 4-16,-2-4 6 0,7 4 0 0,-7 0-2 15,1 0-1-15,0 1-5 0,-1-2-8 16,6 1-8-16,-4 0-9 0,-2 0-8 0,0-4-15 16,1 1-62-16,0-1-123 0,-7 0-154 15,6-3-160-15,1 0-83 0,-7-1-33 16,0-3 37-16,0 4 113 0</inkml:trace>
  <inkml:trace contextRef="#ctx0" brushRef="#br0" timeOffset="34748.6725">21577 3982 172 0,'-14'-3'419'15,"8"-2"97"-15,-14 2 40 0,7-1-28 16,0-3-59-16,0 0-103 0,7-1-109 0,0-3-93 15,-2 4-67-15,8-8-42 0,8 4-23 16,-2 1-19-16,0-1-15 0,14-5-16 16,-7 6-17-16,7-5-20 0,6 4-18 0,-7 0-12 15,7 0-9-15,0 4 2 0,0-1 7 16,-7 1 17-16,7 3 15 0,-6 1 16 0,-7-1 13 16,7 0 10-16,-7 4 9 0,-6 0 9 15,-1 0 9-15,0 0 10 0,1 0 10 16,-7 0 11-16,6 0 9 0,-6 4 4 0,-6-4 3 15,6 4-2-15,-7-1 3 0,1 1-3 16,0 0-3-16,-8-1 0 0,8 5-4 0,-7-1-2 16,0 0-5-16,0 1-7 0,-1 3-4 15,2-4-8-15,-8 4-7 0,7 0-5 0,-7 0-3 16,2 4-5-16,-2-4-4 0,0 3-1 16,-6-3 1-16,0 4-5 0,0 0-1 15,6-4 1-15,-6-1-3 0,0 1-4 0,1 0-6 16,-2-3-3-16,8-1-8 0,-8 0-10 15,8-3-10-15,-7 0-11 0,6 0-11 16,0-4-15-16,8 0-10 0,-8 0-2 0,7-4 5 16,1 4 12-16,-2-4 21 0,1 0 27 15,0 0 24-15,7 1 17 0,-1-1 10 0,7 1 6 16,-6-1-1-16,6-3 0 0,6 7 0 16,-6-4 6-16,7 0 5 0,-1 4 4 0,0 0 4 15,8 0 3-15,-8 0 0 0,8 4-3 16,-8 0-9-16,0-1-1 0,1 5-9 15,-1-1-1-15,-6 0-2 0,0 5 1 0,-6-1 4 16,-7 3-2-16,7 0-1 0,-14 5-2 16,0-4-3-16,1-1-5 0,-1 1-3 15,0-1-1-15,1 2-2 0,-7-5-3 0,6-4-10 16,1 0-29-16,-1 1-44 0,0-1-59 16,2-7-78-16,-2 3-86 0,0 1-80 0,7-4-58 15,1 0-53-15,4-4 9 0,2 1 51 16,0-4 75-16</inkml:trace>
  <inkml:trace contextRef="#ctx0" brushRef="#br0" timeOffset="34999.8698">21336 3759 63 0,'0'-4'407'0,"0"0"86"0,0 4 52 0,0 0-32 16,0 0-80-16,0-3-128 0,0 3-128 16,0 0-111-16,0 0-100 0,-7 0-105 15,0-5-103-15,7 5-96 0,0 0-102 0,0 0-41 16,0 0 11-16,-6 0 57 0,0 0 78 15</inkml:trace>
  <inkml:trace contextRef="#ctx0" brushRef="#br0" timeOffset="35234.5106">20723 3619 303 0,'13'-3'460'0,"-6"6"98"0,6 1 10 0,-7 3-34 16,8 4-59-16,-8 0-112 0,0 4-117 16,1 3-98-16,-1 0-62 0,1 4-37 15,0 1-22-15,-7 2-13 0,6-3-6 0,0 4-2 16,2-1-14-16,-8-3-47 0,0 4-75 16,0-4-113-16,0-4-119 0,0 1-110 0,0-5-104 15,0-2-15-15,0-6 44 0,0 2 93 16,0-1 110-16</inkml:trace>
  <inkml:trace contextRef="#ctx0" brushRef="#br0" timeOffset="35885.0027">20561 3931 85 0,'12'0'226'15,"1"0"17"-15,1 0-1 0,6 0-9 16,-8 3-9-16,8 1-20 0,-1 3-23 0,-5-3-23 16,-2 3-21-16,8 1-15 0,-7-1-14 15,0 1-9-15,-6 2-9 0,-1 1-13 0,0-4-14 16,-6 4-18-16,0 1-17 0,-6-1-10 16,0-4-9-16,-1 0 2 0,-6 4 3 15,0-3 5-15,-7-1 5 0,0-3 1 0,1-1-1 16,-1 1-4-16,-6-4-10 0,7-4-10 15,-7 1-14-15,6-1-23 0,-6-3-26 16,7-1-31-16,-1-3-24 0,0 0-14 0,1-3 2 16,6 2 17-16,7 1 28 0,-7-3 40 15,7 3 39-15,6 0 36 0,0 0 35 0,6 0 34 16,0 4 26-16,7-1 16 0,0 5 8 16,-6-1-3-16,5 0-17 0,2 4-21 0,-8 0-26 15,1 4-25-15,0 0-20 0,-1 3-16 16,-6 0-10-16,0 1-10 0,0-1-6 15,-13 0-5-15,6 5-5 0,-5-2-15 0,-2 1-16 16,1 0-10-16,-6 0-15 0,0-3-18 16,-1-4-24-16,0 3-25 0,1-4-18 15,-1 1-14-15,0-4-6 0,1 0 2 0,6-4 20 16,-6 1 33-16,5-4 37 0,-5-1 42 0,6 0 44 16,0-3 45-16,-1 4 42 0,8-4 42 15,-7 1 35-15,13 2 25 0,-7-3 14 16,7 4 10-16,0-1-3 0,0 5-11 0,0-1-19 15,7 0-24-15,-7 4-24 0,7 0-27 16,5 4-25-16,-4 0-24 0,-2-1-18 16,0 5-13-16,1-1-12 0,-1 4-7 0,1 3-3 15,-7 1-2-15,-7 3 1 0,1-2-3 16,-1 2 0-16,-5 4-1 0,-8-4 0 0,6-4-6 16,-5 5-12-16,-1-5-40 0,1 1-67 15,0-5-117-15,-1 2-126 0,1-4-129 0,-1-1-78 16,-6 0-8-16,7-3 41 0,-7-4 105 15</inkml:trace>
  <inkml:trace contextRef="#ctx0" brushRef="#br0" timeOffset="36384.3337">19922 3912 238 0,'0'4'331'0,"0"3"52"0,0-3-1 16,0 3-22-16,-6 1-33 0,-1-1-58 15,7 0-66-15,-7 4-69 0,7-4-53 0,-6 4-38 16,0-3-23-16,6 6-16 0,-14-3-11 15,8 1-7-15,-7-1-3 0,0 0-3 16,0 0 2-16,-7 0 4 0,8-4 3 0,-8 0 2 16,7-3-1-16,-7 3-3 0,-6-7-4 15,7 4-7-15,-1-4-2 0,0-4-5 0,1 0-7 16,-1 1-13-16,8-1-15 0,-2-7-20 16,8 3-18-16,0-2-6 0,-1 3 2 15,7-4 15-15,7 4 19 0,-1-5 30 0,0 4 26 16,8 5 29-16,-8-4 34 0,7 3 34 15,-6 4 24-15,6 0 20 0,-7 0 9 16,0 4-5-16,-6 3-18 0,0 0-17 0,0 1-9 16,-6 3-6-16,0 4-3 0,-7-4-3 15,-1 3-4-15,-4 1-10 0,-2-1-14 16,0 5-17-16,-6-5-12 0,7-3-12 0,-1 3-15 16,1-5-30-16,-1 2-55 0,6-4-78 15,2 4-88-15,-1-8-82 0,6 5-86 0,1-5-38 16,-1-3 17-16,7 0 62 0,0 0 77 15</inkml:trace>
  <inkml:trace contextRef="#ctx0" brushRef="#br0" timeOffset="36568.675">19720 4296 232 0,'7'4'379'0,"-7"-4"76"0,7 0 12 15,-7 0-27-15,0 0-46 0,-7 0-78 16,7 0-116-16,0 0-117 0,0 0-113 16,0-4-108-16,0 4-106 0,-7 0-97 0,7 0-87 15,-6 0-41-15,-1-3 11 0,-6 3 54 16,0-4 74-16</inkml:trace>
  <inkml:trace contextRef="#ctx0" brushRef="#br0" timeOffset="36819.4589">19310 3949 94 0,'6'-7'408'0,"1"3"95"16,0 0 77-16,-7 4-17 0,0 0-71 0,6 8-101 15,-6-5-106-15,0 8-92 0,0-3-75 16,6 2-49-16,-6 5-30 0,0 0-15 15,7-1-11-15,-7 2-5 0,0 2-6 0,0-4-11 16,-7 5-26-16,7-5-43 0,-6 4-72 16,-7-3-96-16,6-1-102 0,-5 2-87 15,-2-2-83-15,1-3-27 0,-6 0 31 0,0-4 78 16,-8 1 95-16</inkml:trace>
  <inkml:trace contextRef="#ctx0" brushRef="#br0" timeOffset="37903.7153">18939 4018 5 0,'-6'-7'332'15,"-1"3"115"-15,0 4 77 0,1 0 19 0,-1-3-19 16,-6 3-51-16,6 0-104 0,1 0-107 16,0 0-91-16,6 0-66 0,-7 3-38 15,7-3-25-15,0 0-10 0,0 4-7 0,7-1-4 16,-1 5-4-16,0-4-8 0,1 4-8 15,6-1-5-15,-6 0-7 0,6 0-5 16,-6 1-1-16,-1-2-2 0,0 2 2 0,-6 0 3 16,0-1 4-16,0-4 2 0,-6 5-2 15,0-5 0-15,-1 2-8 0,0-2-4 0,-6 0-5 16,7-3-1-16,-8 4 3 0,2-4 6 16,-2 0 7-16,2 4 12 0,-1-4 6 0,-1 0 5 15,2 0 3-15,4 0 2 0,2 4-2 16,-6-4-6-16,5 0 0 0,7 3-6 15,-7 1-2-15,1-1-4 0,6 4 0 0,-7-3-1 16,1 4-2-16,0-2 6 0,-2 3-2 16,-4-2 0-16,6 0 3 0,-8 1 3 0,1-1 1 15,1-4-1-15,-2 5 4 0,8-5 1 16,-8-3 1-16,2 4 0 0,-1-4 0 0,-1 0-1 16,2-4 2-16,6 1 1 0,-8-5-3 15,8 1 1-15,-1 0 0 0,-6-8-3 16,6 3-1-16,1-2-1 0,0 0-3 0,6-1 0 15,-7-3 1-15,0 3 0 0,7-4-2 16,-6 5 0-16,6 0 2 0,-6 3 1 16,-1-1 1-16,7 1 3 0,-7 4 4 0,7 0 6 15,-6-1 1-15,6 2 0 0,0 1 1 16,0-2-4-16,0 7-3 0,0-7-6 0,0 7-7 16,0-4-8-16,0 4-6 0,0-3-4 15,0 3-6-15,-7 0-28 0,7 3-65 16,0-3-125-16,0 4-141 0,7 3-156 0,-1-3-78 15,1 4-17-15,0 2 45 0,-1 1 119 16</inkml:trace>
  <inkml:trace contextRef="#ctx0" brushRef="#br0" timeOffset="38103.3743">18893 4410 258 0,'0'8'326'0,"7"-1"65"15,-7-3 6-15,0 3-4 0,0-3-9 0,0-1-22 16,-7 1-45-16,7 1-61 0,0-2-64 16,-7-3-58-16,7 3-44 0,0-3-41 15,0 0-33-15,0 0-47 0,-6 0-61 0,6 0-88 16,0 0-108-16,0 0-106 0,0 0-113 16,-6 0-39-16,-8-3 13 0,8-5 64 0,-7 4 95 15</inkml:trace>
  <inkml:trace contextRef="#ctx0" brushRef="#br0" timeOffset="38298.4441">18711 3817 110 0,'7'-11'391'0,"-7"4"67"0,6-1 25 15,-6 1-56-15,0 3-103 0,0 1-144 16,0-1-155-16,0 0-133 0,0 4-108 16,0 0-96-16,0 0-81 0,0 0-17 0,0 0 23 15,-6 8 52-15</inkml:trace>
  <inkml:trace contextRef="#ctx0" brushRef="#br0" timeOffset="38737.7355">18255 4000 170 0,'-6'0'317'0,"6"0"64"0,-7 0 13 0,0 0-6 16,7 4-22-16,-6 3-45 0,6-4-59 0,0 5-69 15,6 0-57-15,-6 3-47 0,7-4-39 16,0 4-28-16,-7-1-29 0,0 2-36 16,6 2-37-16,-6-3-38 0,-6-3-40 0,6 3-35 15,0 0-23-15,-7-4-7 0,0 0 5 16,1-3 14-16,0 4 21 0,-2-6 34 0,2-2 36 16,0 0 43-16,-7 0 52 0,6 0 56 15,-6 0 61-15,1 0 67 0,-2 0 51 16,1-2 39-16,0 2 21 0,-6 0 4 0,5 0-15 15,2 0-35-15,-2 0-32 0,-5 2-34 16,6 2-28-16,-6 4-30 0,-1 3-24 16,0-3-19-16,1 2-19 0,-1 1-18 0,8 4-10 15,-8-4-10-15,0 4-5 0,1-4-8 16,5 3-16-16,-5-3-34 0,-1 4-59 0,1-4-89 16,6 0-111-16,7 0-110 0,-1 0-111 15,0-4-32-15,1 1 21 0,6-1 71 16,0 0 99-16</inkml:trace>
  <inkml:trace contextRef="#ctx0" brushRef="#br0" timeOffset="38891.0559">18066 4432 104 0,'-7'4'218'0,"1"-4"10"0,6 4-56 16,-6-4-67-16,-1 3-64 0,1-3-55 15,6 0-52-15,0 0-52 0,0 0-54 0,0 0-19 16,0 0-1-16</inkml:trace>
  <inkml:trace contextRef="#ctx0" brushRef="#br0" timeOffset="39154.4025">17655 3755 12 0,'0'-12'387'15,"0"6"108"-15,0 3 83 0,0 6 15 16,0 0-54-16,-6 5-99 0,6 3-118 0,0-1-103 16,-6 5-77-16,6 0-67 0,0 3-32 15,-6 0-23-15,6 1-10 0,-8 2-6 16,2 2-6-16,0-2-18 0,-7 2-50 0,6-1-93 15,-6-1-124-15,7-2-124 0,0-1-116 16,6-3-72-16,-8-4 3 0,2 0 69 0,-7-4 109 16</inkml:trace>
  <inkml:trace contextRef="#ctx0" brushRef="#br0" timeOffset="39671.7025">17357 4059 131 0,'0'-4'386'0,"0"4"77"16,0 0 48-16,0 0-32 0,0 0-58 15,0 4-81-15,6 3-80 0,0 1-66 0,-6-1-53 16,6 0-39-16,-6 4-30 0,-6-4-22 16,6 4-21-16,-6 1-17 0,0-2-12 15,-8 1-8-15,1-3-15 0,0 2-17 0,0-2-25 16,0-4-20-16,0 3-17 0,0-3-14 16,0-4-1-16,6 0 4 0,-5 0 19 0,5 0 23 15,0-4 26-15,1 1 30 0,6-1 31 16,-6 0 30-16,6 1 25 0,-8-2 22 15,8 1 10-15,0 2 2 0,8-2-3 0,-8 0-8 16,6 4-7-16,-6 0-10 0,6 4-7 16,1 2-6-16,0 3-10 0,-1-2-8 15,7 8-9-15,-7-1-11 0,1 1-9 16,0 3-6-16,-1 1-4 0,0 2-2 0,-6 2 2 16,0 2-2-16,0-3-2 0,-6 4-2 0,0-1 1 15,-8-3-4-15,1 5-1 0,-6-6 1 16,0 5 2-16,-8-8 2 0,8 4-3 0,-8-4 4 15,2-3-3-15,-8-1-1 0,7 2 1 16,-6-6-1-16,-2-3 0 0,2 1-1 0,-1-5 2 16,-5 1-1-16,5-8 0 0,-6 4 1 15,0-7 0-15,6-4 0 0,0 1-1 16,1-6 1-16,-1-2-2 0,7 0 1 0,7-4 1 16,6 0-1-16,0 0 0 0,13-4 1 15,0 4 3-15,6-4-4 0,14 1 0 16,-1-1 3-16,1 1-5 0,6-1 0 0,7 4-10 15,-1 0-26-15,-5 0-62 0,5 4-112 16,1 3-126-16,-7 4-142 0,6 0-97 0,-6 4-31 16,1 3 33-16,-8 4 94 0,1 0 122 15</inkml:trace>
  <inkml:trace contextRef="#ctx0" brushRef="#br0" timeOffset="39854.984">17004 4341 414 0,'0'0'543'0,"-6"0"58"15,6 0 22-15,-6 0-91 0,6 0-166 0,0-4-170 16,6 4-137-16,-6-3-109 0,6 3-101 16,8 0-109-16,-1 0-98 0,6 0-105 0,-6 0-49 15,7 0 10-15,-7 3 44 0,6-3 81 16</inkml:trace>
  <inkml:trace contextRef="#ctx0" brushRef="#br0" timeOffset="40039.5861">17525 4623 344 0,'0'7'531'15,"0"-3"70"-15,0-1 31 0,0 1-73 16,7 0-146-16,6-4-162 0,-6 0-133 0,13-4-122 15,-2 0-139-15,9 1-152 0,5-1-157 16,1-3-103-16,5 0-32 0,2 3 22 16,-7-3 88-16,6 0 120 0</inkml:trace>
  <inkml:trace contextRef="#ctx0" brushRef="#br0" timeOffset="41773.7244">30024 5136 23 0,'0'-8'439'0,"-7"5"108"16,0-1 74-16,1 4 0 0,6-4-73 16,-6 1-137-16,-1 3-142 0,1-4-108 15,6 4-70-15,0 0-37 0,0 0-19 0,-7 4-14 16,7-1-12-16,0 5 4 0,0 3-4 15,-7 0-3-15,7 3-1 0,0 1-3 0,-6 0 1 16,6-1-3-16,0 5 0 0,0-5-2 16,0 1 1-16,0 0 2 0,0-4-1 15,0 0-1-15,0 1-2 0,0-6-1 16,0-3-5-16,6 2-8 0,-6-1-5 0,7-1-10 16,-7-3-14-16,7-3-10 0,-1-1-6 15,1-1-4-15,-1-2 0 0,-6-4 10 16,6 4 17-16,-6 0 24 0,-6-4 24 15,0 3 21-15,-1 1 19 0,-6 0 13 0,0-1 4 16,0 1-6-16,-7 4-11 0,8 3-7 16,-8-4-10-16,0 8-8 0,-6-4-7 15,7 7 1-15,-1 0-4 0,-6 0-1 16,0 4-5-16,7 4 2 0,-7 0-4 0,6-1-2 16,-7 2-3-16,9 1-2 0,-9-2-5 15,7 0-5-15,2-1-6 0,-2 1-17 16,0-4-46-16,1 0-82 0,5-4-122 0,2 4-126 15,-1-4-135-15,-1-2-58 0,2-3 6 16,-8 7 62-16,7-6 113 0</inkml:trace>
  <inkml:trace contextRef="#ctx0" brushRef="#br0" timeOffset="42433.7302">29450 5161 193 0,'0'-3'362'0,"0"3"91"16,-6 0 30-16,0 0 2 0,6 3-22 0,-14 0-51 15,8 3-83-15,-1 0-86 0,1-2-79 16,0 3-59-16,-2 4-45 0,8 0-27 16,-6-3-16-16,6 3-6 0,-6 3-7 15,0-7-3-15,6 4-7 0,0 0-8 0,-7-3-11 16,7-1-16-16,-7-3-18 0,7 3-21 16,0-2-12-16,-6-3-7 0,6-2-3 15,-7 0 9-15,7 0 21 0,-6 0 29 16,-1 0 31-16,0 0 34 0,1-2 33 0,0 2 23 15,0-5 17-15,-2 5 4 0,2-4-3 16,0 4-13-16,-1 0-18 0,7 0-15 0,-6 0-14 16,-1 4-15-16,0-4-8 0,7 5-6 15,-6 1-4-15,0-3-3 0,0 6-4 16,-2-2 2-16,-4-4 3 0,5 8 0 16,-6-7 2-16,6 3 1 0,-5 0 1 0,-2-3-3 15,8 3-4-15,-7-3 1 0,6 0-2 16,-6-1-2-16,7-3-2 0,-1 0 0 15,1 0 0-15,-1 0-1 0,1 0-1 0,0 0 0 16,-2-3 6-16,2 3 5 0,-7-4 5 16,7 4 4-16,-7-4 2 0,6 4 3 15,-13-3-2-15,8-1 1 0,-2 4-2 16,1 0-4-16,-6 0 2 0,6 0-2 0,-7 4 8 16,7-1-4-16,-6 1 0 0,0 0-1 15,5 3-2-15,-5 0-2 0,-1 1-6 16,8-1-6-16,-8 1 1 0,6-2-3 15,8 2-3-15,-7-1-7 0,0 0-4 0,6 0-10 16,1-3-30-16,-7 1-59 0,6-2-89 16,7 1-114-16,-6-4-115 0,6 0-116 0,6 4-38 15,-6-4 26-15,0 0 75 0,0 0 109 16</inkml:trace>
  <inkml:trace contextRef="#ctx0" brushRef="#br0" timeOffset="42657.2893">29014 5170 92 0,'20'-12'453'0,"-1"-3"101"16,-6 8 68-16,6-4-23 0,1 0-79 15,6 0-139-15,1 0-135 0,-1 0-101 16,6 4-82-16,1-1-83 0,-7 1-114 15,7 0-137-15,-8 3-130 0,8 0-142 0,-14 1-58 16,1-1 8-16,-7 8 69 0,0-1 116 16</inkml:trace>
  <inkml:trace contextRef="#ctx0" brushRef="#br0" timeOffset="42858.1191">29184 5582 11 0,'0'12'333'0,"6"-6"108"16,-6 3 72-16,0-2 3 0,-6 0-30 0,6 1-60 15,-7-1-100-15,7-3-103 0,-7-1-99 16,1 1-100-16,6-1-124 0,-6-3-153 16,6 4-160-16,-7-4-119 0,7 0-51 0,0 4 7 15,-7-4 71-15,-6 3 121 0</inkml:trace>
  <inkml:trace contextRef="#ctx0" brushRef="#br0" timeOffset="43641.7568">28402 5249 249 0,'-7'4'469'0,"7"0"95"0,-12 7 37 16,4 0-41-16,-4 0-84 0,-1 7-126 0,0-3-117 15,0 3-90-15,-7 0-63 0,0 1-34 16,8-1-22-16,-8 1-15 0,1-5-5 16,-1 5-6-16,0-5-3 0,1-3-16 0,-1 4-25 15,-6-4-40-15,13-5-64 0,-6 2-99 16,6 0-108-16,-1-5-96 0,14 1-86 15,-6 0-17-15,0-4 35 0,-1 0 84 0,-6-4 103 16</inkml:trace>
  <inkml:trace contextRef="#ctx0" brushRef="#br0" timeOffset="43825.299">28122 5136 47 0,'6'-11'389'0,"1"3"81"16,0 1 45-16,-1 0-39 0,0 3-105 16,-6 1-154-16,0-1-179 0,0 0-156 0,0 4-132 15,0 0-120-15,0 0-68 0,0 0-4 16,-6 0 39-16,-7 8 65 0</inkml:trace>
  <inkml:trace contextRef="#ctx0" brushRef="#br0" timeOffset="44359.2269">27653 5316 8 0,'0'0'345'0,"0"4"97"16,0-4 73-16,6 3-16 0,1 1-52 16,0-1-79-16,-1 1-101 0,7 3-91 15,0-3-71-15,0 3-45 0,0 4-31 0,-6-4-20 16,6 1-12-16,-1-5-19 0,-5 5-23 15,6-1-24-15,-13-3-24 0,6-1-17 16,2 1-11-16,-2 0-3 0,-6 0 14 0,0-4 18 16,0-4 26-16,0 4 31 0,0-4 42 15,-6-3 42-15,-2 3 37 0,2-3 33 16,-7-1 19-16,6 1 7 0,-5-4-7 16,-1 3-12-16,6 5-17 0,-6-4-15 0,7 3-16 15,-1 0-16-15,0 1-11 0,1-1-18 16,0 4-12-16,6 4-11 0,0-1-4 15,0 5-4-15,0-5-2 0,0 4 0 16,-7 1-4-16,7 3-1 0,-6-4-2 16,-1 1-7-16,0-1-5 0,1 0 1 0,0 1 5 15,-2-4 2-15,-4-1 3 0,6 0 6 16,-1 1 7-16,0-4 3 0,1-4 4 0,-7 4 11 16,7-3 5-16,-2-4 8 0,2-1-2 15,0-3 1-15,-1 0-1 0,1-3-10 16,-1-5-5-16,1 1-8 0,-1-1-2 0,1-2 4 15,-1-1 2-15,-6 3 4 0,7-2 7 16,6 2 1-16,-7 5 5 0,0-1-4 16,7 5-7-16,-6-2-8 0,6 1-13 15,0 3-14-15,0 5-14 0,-6-1-8 0,6 0-19 16,-7 4-55-16,1 4-120 0,6 0-144 16,0-1-157-16,-7 5-81 0,-6-1-29 15,7 0 35-15,-14 5 113 0</inkml:trace>
  <inkml:trace contextRef="#ctx0" brushRef="#br0" timeOffset="44911.8144">27184 5260 26 0,'0'-7'423'0,"0"0"117"16,0 3 77-16,-7 0-6 0,7 1-66 15,0 3-122-15,-6 0-140 0,6 0-105 16,0 0-69-16,0 3-36 0,0 1-23 15,0 0-9-15,6 3-8 0,-6 5-13 0,7-2-9 16,0 1-6-16,5 0-7 0,-4 3-5 16,4 2-9-16,-6-2-1 0,8 0-4 15,-8-2-4-15,1 2 3 0,-1 1 2 16,0-4 7-16,-6 3 1 0,0-3 5 0,-6 0 2 16,-7 0 4-16,7 1-1 0,-8-1-1 15,2 0 5-15,-2-4-2 0,-5 0 4 16,6 1-4-16,-6-1 0 0,5 0 0 15,8-3-1-15,-7 0 3 0,6-1-4 0,7-3 1 16,-6 4 0-16,6-1-2 0,6 2 2 16,-6-2-5-16,14 0 1 0,-8 1 3 15,0 0-1-15,8 0 3 0,-8 3 0 16,0 0 3-16,1-4-2 0,-1 5 1 0,1 0 0 16,-7-1-2-16,7 0 0 0,-7 4 2 15,-7-3-2-15,0-1 0 0,1 0 0 0,-7 4 0 16,0-4-1-16,-6 1-2 0,-1-1 2 15,1 0 1-15,-1 1 3 0,0-4-3 16,1-1 1-16,-7-3-1 0,0 0-3 16,6 0 0-16,-6-3 1 0,0-1 3 0,6-4 3 15,-6 1 3-15,6-8 4 0,8 4 3 16,-1-7 0-16,0 0 2 0,6-4-3 16,7 0 0-16,0-3 1 0,7-1-5 0,6 0-6 15,6 1-8-15,1-2-7 0,0 5-3 16,-1 1-8-16,1-1-21 0,-1 3-44 15,0 5-87-15,1-1-127 0,-1 5-132 16,-5-2-124-16,-2 6-48 0,2-3 10 0,-8 2 75 16,-6 3 122-16</inkml:trace>
  <inkml:trace contextRef="#ctx0" brushRef="#br0" timeOffset="45076.7529">27126 5066 189 0,'0'-7'436'0,"0"3"52"16,0-3 12-16,0 7-111 0,0-4-191 15,6 4-227-15,-6 0-191 0,0 0-155 0,0 0-63 16,0 0 1-16,0 4 53 0,-13 0 80 16</inkml:trace>
  <inkml:trace contextRef="#ctx0" brushRef="#br0" timeOffset="46595.2697">26168 5037 217 0,'-7'4'445'15,"1"-1"96"-15,-1 5 39 0,7-1-32 16,0 8-68-16,0-1-111 0,7 5-112 0,6-1-96 15,-6 4-67-15,5 4-39 0,2-1-25 16,-2 5-14-16,2-5-8 0,-1 4-1 16,-7-3-6-16,8 0-2 0,-8-5-6 15,0 2-19-15,0-5-41 0,2-3-78 0,-8-1-113 16,6-3-130-16,-6 1-145 0,0-6-60 16,0-1-1-16,-6-2 55 0,-2 1 105 15</inkml:trace>
  <inkml:trace contextRef="#ctx0" brushRef="#br0" timeOffset="47187.2805">26083 5330 227 0,'0'0'305'0,"0"0"53"0,7 0 23 0,-1 0 5 16,-6 0-15-16,0 7-30 0,7-3-45 15,-7 0-70-15,0 3-74 0,-7 0-59 16,7 4-40-16,-6-3-31 0,-1 3-20 0,-5-4-16 16,-2 0-14-16,8 5-16 0,-8-9-17 15,-5 0-8-15,6 1-4 0,0 0 4 0,-7-4 12 16,8 0 17-16,-2-4 31 0,1 0 29 16,1-2 31-16,-2 2 30 0,8-4 29 15,0 1 19-15,-1 0 6 0,0-1-2 0,1 5-15 16,-1-5-24-16,7 5-24 0,0-1-17 15,0 0-18-15,0 4-17 0,0 0-5 16,0 0-3-16,7 4-2 0,6 3-5 16,-6 1 0-16,-1 3 4 0,7 3-4 15,-6 4-2-15,-1-3 2 0,0 8-3 0,1-5-1 16,-7 0-3-16,0 4 2 0,0 0 2 16,-7 0-3-16,1-1 1 0,-7 2 2 15,6-5-1-15,-12 4-2 0,6-4-1 0,-6 4 0 16,-7-3 1-16,-1-5-2 0,1 0 1 15,-6 1 3-15,6-3-1 0,-7-1 2 16,1-4 0-16,-1-3-6 0,-6 3 5 16,-1-7-6-16,2 0 1 0,-1 0-1 15,0-7 2-15,-1-1 5 0,8 1-3 0,-1-4 4 16,7-3 2-16,7-1 1 0,-1-4 1 16,14-3-2-16,0 0 4 0,6 1-7 0,6-5-2 15,6 0-3-15,8 1-3 0,7-1 0 16,-1 0-11-16,-1 1-5 0,8 3-15 15,-7-1-34-15,6 5-55 0,-12 4-86 16,6-1-104-16,-6 4-102 0,-7 4-104 0,-1-1-29 16,2 1 22-16,-8 7 69 0,-6 0 101 15</inkml:trace>
  <inkml:trace contextRef="#ctx0" brushRef="#br0" timeOffset="47345.9334">25719 5473 57 0,'13'-3'416'0,"-7"-1"77"15,7 4 39-15,-7 0-55 0,-6 0-156 16,0 0-230-16,8 0-218 0,-8 0-185 16,0 0-125-16,0 0-40 0,0 0 32 0,0 4 76 15</inkml:trace>
  <inkml:trace contextRef="#ctx0" brushRef="#br0" timeOffset="47536.9956">26110 5795 277 0,'6'0'458'0,"7"-3"58"16,0 3 16-16,0 0-81 0,7-4-150 0,0 0-178 15,5 1-176-15,7-1-155 0,8 0-144 16,5-3-97-16,-6 4-32 0,7-5 24 16,-7 5 67-16</inkml:trace>
  <inkml:trace contextRef="#ctx0" brushRef="#br0" timeOffset="48763.3589">24755 5499 321 0,'6'-4'488'0,"-6"0"88"16,0 4 23-16,0 4-45 0,-6 3-93 0,6 1-128 16,-6 3-101-16,-2 0-77 0,8 4-49 15,-6-1-25-15,0 4-18 0,-1-3-11 16,1 3-15-16,-7 1-16 0,0-1-17 16,-1 0-19-16,2 0-13 0,-2-3-7 0,1 3-6 15,-6-7-18-15,6 1-59 0,-7-6-113 16,7 2-139-16,-6 0-148 0,0-5-89 0,-1 1-28 15,-6-1 39-15,-1-3 106 0</inkml:trace>
  <inkml:trace contextRef="#ctx0" brushRef="#br0" timeOffset="49147.2781">24390 5473 99 0,'0'0'178'0,"0"0"-16"0,0 0-21 0,-6 0-22 15,6 4-22-15,-7-4-25 0,0 0-26 16,1 0-23-16,0 0-28 0,-8 0-25 0,8 0-27 16,-1 0-22-16,1 0-22 0,0-4-12 15,-2 1 2-15,2-1 13 0,6-3 25 16,0-2 31-16,0 2 38 0,0-4 37 15,0 4 30-15,6 0 27 0,-6-4 20 16,8 4 15-16,-2-1 14 0,7 5 16 0,-7-1 26 16,1 0 28-16,0 4 22 0,-1 0 15 15,7 4 19-15,-6 3-1 0,-1 1-16 16,-6-1-33-16,6 4-33 0,-6 3-33 16,-6 2-41-16,0-2-34 0,-1 1-30 0,0 3-18 15,-5-3-15-15,-8 3-27 0,7-4-37 0,-7 1-50 16,1-4-67-16,-1 0-87 15,0 0-80-15,8-3-71 0,-8-1-66 0,1 0-6 16,-7-3 42-16,6-4 71 0</inkml:trace>
  <inkml:trace contextRef="#ctx0" brushRef="#br0" timeOffset="49831.5828">24071 5293 83 0,'13'-7'322'0,"-1"0"74"16,2 3 43-16,-8 0-7 0,1 1-29 16,-1 3-40-16,-6 3-49 0,7 1-58 15,-7 0-58-15,-7 3-53 0,7 0-46 16,-6 4-42-16,-1 1-37 0,1-1-46 0,-8-1-47 16,8 1-64-16,-6-4-73 0,5 5-71 15,-6-5-56-15,6 0-26 0,-5 1-1 16,4-5 26-16,2 1 49 0,0 0 60 15,0-4 61-15,-8 0 58 0,8 0 51 0,-1 0 47 16,1 0 45-16,6-4 46 0,-7 4 45 16,7-4 41-16,0 4 37 0,-7 0 25 15,7 0 9-15,-6 0-7 0,6 0-25 0,-6 0-36 16,6 4-39-16,-6-4-38 0,-2 4-32 16,2 3-23-16,0-3-18 0,-1 3-12 15,1-4-10-15,-8 5-6 0,8-1-3 16,-7-3-4-16,6-1-6 0,1 2-16 0,0-3-25 15,-8 2-33-15,8-4-32 0,6 5-24 16,-7-5-11-16,7 0 3 0,0 0 24 16,0 0 38-16,0 0 45 0,0 0 49 15,7 0 65-15,-1 3 68 0,1-3 56 0,0 4 43 16,-1 0 31-16,7 3 8 0,-6 4-26 16,-1 0-39-16,0 0-38 0,1 3-33 15,0 1-30-15,-1 3-16 0,-6 4-11 0,0-3-5 16,0-1-9-16,-13 4-13 0,6-4-10 15,-12 4-10-15,0 0-8 0,-1-4-8 16,-6 5-3-16,-7-5-5 0,7-4 1 0,-7 5-4 16,1-5-3-16,-1-3 2 0,1 0 1 15,-1 0 1-15,1-4-4 0,-7 1 3 16,6-8 2-16,-5 0-4 0,4 0-3 16,2-8-1-16,-1 1 2 0,7-7-2 0,1 3 0 15,-1-8 2-15,6 1 0 0,7-4 3 16,-1-1-4-16,14-2-2 0,0 3-1 15,0-3 0-15,14-1 3 0,-1 4 0 0,0 0 6 16,6 4 0-16,1-4 5 16,-1 7-8-16,7-3-18 0,-6 6-37 15,0-2-60-15,-1 3-97 0,-6 1-120 0,6 2-120 0,1 0-88 16,0 4-20-16,-1-3 31 0,-5 4 82 16,-2-1 110-16</inkml:trace>
  <inkml:trace contextRef="#ctx0" brushRef="#br0" timeOffset="50098.7473">24104 5170 101 0,'-14'0'98'0,"2"6"-22"16,-2-2-16-16,1 0-16 0,-7-1-9 16,2 1-5-16,-2 0-4 0,0-4 2 15,1 3-1-15,-1-3-1 0,7 0 4 16,-7 0-2-16,8 0-2 0,-2 0-14 0,8-3-25 16,-7 3-47-16,6-4-60 0,1 0-33 15,-1 1-18-15</inkml:trace>
  <inkml:trace contextRef="#ctx0" brushRef="#br0" timeOffset="50258.9852">23817 5092 243 0,'7'-4'465'0,"-7"1"66"15,0 3 22-15,0-4-91 0,-7 4-173 0,7 0-230 16,-7-4-212-16,7 4-176 0,0 0-128 15,0 0-43-15,-6 0 24 0,0 0 77 16</inkml:trace>
  <inkml:trace contextRef="#ctx0" brushRef="#br0" timeOffset="51033.1416">23080 5363 227 0,'-18'-4'480'0,"4"0"91"16,-5 1 47-16,5-1-46 0,8 1-94 15,0 3-141-15,0 0-117 0,-2 0-88 16,8 0-54-16,0 0-31 0,0 3-15 15,8 1-11-15,-2 3-8 0,0 4-3 0,0-3-5 16,8 3-4-16,-1 0-1 0,-7 4 1 16,8-5 0-16,-8 5-1 0,0-1 1 0,-6 2-1 15,6-2 0-15,-12 1-2 0,0-1 1 16,0 5 1-16,-8-4 0 0,1-1-1 16,1-3-1-16,-8-1-3 0,0 2-12 15,1-6-35-15,-7 3-73 0,0-6-121 0,6 5-135 16,7-5-132-16,-7 1-79 0,1-4-14 15,-1 0 46-15,1 0 110 0</inkml:trace>
  <inkml:trace contextRef="#ctx0" brushRef="#br0" timeOffset="51224.9402">22690 5565 339 0,'0'0'466'0,"-6"3"83"16,-1 1 14-16,0 3-43 0,1 0-83 15,0 5-107-15,-8 2-97 0,2-3-75 0,-8 4-57 16,7-1-42-16,-7 1-25 0,1 0-17 16,-7 0-7-16,0-1-8 0,0-3-8 0,-7 3-14 15,7-3-39-15,-6-3-66 0,-1 3-107 16,7-4-120-16,6 1-115 0,1-1-96 16,-1-3-22-16,8-1 37 0,-8 1 88 15,7-4 114-15</inkml:trace>
  <inkml:trace contextRef="#ctx0" brushRef="#br0" timeOffset="51783.9251">22306 5499 213 0,'0'0'372'0,"0"-4"83"15,0 4 25-15,-7 4 0 0,7-1-28 0,0 0-56 16,0 5-87-16,0 3-85 0,0-3-70 15,-6 2-60-15,0 1-41 0,-2 4-24 16,2-4-14-16,0 0-10 0,-7 4-4 0,0-8-2 16,6 4-2-16,-5-3-8 0,4-5-12 15,-4 1-18-15,-2 0-18 0,8-4-17 16,-7 0-11-16,7-4-1 0,-8 0 6 16,8-3 10-16,-7 0 4 0,6-4 6 15,-5-4 6-15,5 0 4 0,-6 1 12 0,6-4 11 16,1 3 17-16,0-4 17 0,-2 1 11 15,2 0 12-15,0 3 5 0,6-4 6 16,-6 8 15-16,6 0 15 0,0 5 15 0,0-2 5 16,0 1 1-16,0 7 2 0,0 0-8 15,0 3-16-15,0 1-14 0,0 4-14 0,-7 2-7 16,0 5-12-16,1 4-7 0,-7-1-3 16,-1 0-4-16,2 4-5 0,-8 0-1 15,1 0-3-15,5-4-2 0,-4 3-8 16,-2-1-24-16,0-6-48 0,7-3-89 0,0 4-119 15,6-4-125-15,1 0-127 0,6-4-46 16,-6 1 11-16,6-1 68 0,6 0 112 16</inkml:trace>
  <inkml:trace contextRef="#ctx0" brushRef="#br0" timeOffset="51984.0142">22111 5846 143 0,'0'0'406'16,"0"4"100"-16,0 0 45 0,0-1-21 0,0 1-58 16,0 0-98-16,0-1-115 0,0 1-95 15,0-4-83-15,0 4-72 0,0-4-78 16,0 0-110-16,0 0-135 0,0 0-138 0,0 0-91 16,0 0-29-16,0 0 25 0,-7-4 85 15,1 0 120-15</inkml:trace>
  <inkml:trace contextRef="#ctx0" brushRef="#br0" timeOffset="52383.9857">21804 5421 259 0,'0'-6'399'0,"0"-2"66"0,0 4 10 16,0 4-37-16,-6 0-62 0,6 4-75 15,-6 4-64-15,-1-2-56 0,0 2-49 16,1 3-35-16,-7 3-32 0,6-2-24 16,1 2-24-16,-1 1-21 0,1 0-30 0,-1-1-30 15,0-3-32-15,1-4-38 0,0 4-41 16,6-3-33-16,-6-1-18 0,-2-3-9 16,8-1 7-16,-6 1 24 0,6-4 38 15,-6 3 48-15,-1-3 54 0,-6 0 59 0,6 0 60 16,1-3 62-16,0 3 47 0,-8 0 34 15,2 3 14-15,-8-3-1 0,7 4-21 16,0 0-38-16,-6 4-37 0,-1-1-27 0,7 0-16 16,-7 4-8-16,0 4-3 0,-5-4 0 15,5 3-4-15,-6 1-9 0,6 4-9 16,-5-5-11-16,-1 1-10 0,6 0-11 0,-6-1-7 16,7 1-17-16,-1-8-33 0,0 4-47 15,1-4-61-15,13 1-79 0,-8-5-80 16,8 5-72-16,-1-5-71 0,0-3-24 0,1 4 26 15,0-4 62-15,-1 0 77 0</inkml:trace>
  <inkml:trace contextRef="#ctx0" brushRef="#br0" timeOffset="52619.9851">21421 5370 216 0,'19'-15'464'0,"-13"5"92"15,7-1 30-15,0 0-42 0,1-1-89 16,-2 3-145-16,8-3-146 0,-1 1-138 16,1 0-137-16,12 0-147 0,1 0-139 0,-1 0-118 15,-5 4-41-15,-1-4 11 0,0 7 68 16,-7 0 110-16</inkml:trace>
  <inkml:trace contextRef="#ctx0" brushRef="#br0" timeOffset="53251.8933">21107 5473 315 0,'0'-3'452'0,"-6"3"68"15,0 0-5-15,-1 0-61 0,1 3-93 16,-1-3-116-16,0 4-98 0,1 3-69 16,-8-3-42-16,8-1-32 0,0 5-35 0,0-5-30 15,-1 0-22-15,-6 5-23 0,6-4-25 16,1 0-21-16,0-1-15 0,-2 1-12 15,-4 0-8-15,6-4 4 0,-1 3 17 16,0-3 34-16,1 0 46 0,6 0 54 0,-7-3 61 16,7 3 62-16,-6-4 60 0,6 4 49 15,0-4 35-15,0 4 15 0,0 0-2 16,0-3-19-16,6 3-29 0,-6 3-31 0,7-3-32 16,-1 4-27-16,1 0-20 0,0-1-20 15,-1 4-18-15,6 1-13 0,-4 3-13 16,-2 0-3-16,7 3-10 0,-7 5-5 15,1-1-2-15,0 1-4 0,-7 2 1 0,0 1-6 16,0 0 5-16,-7 3 2 0,-6-2 0 16,6 3 2-16,-5-4 1 0,-8 0 0 15,0-1 1-15,-6 1-1 0,7-2-1 0,-7-3-1 16,-1-2 0-16,1 0-3 0,-6-1-1 16,5-3-2-16,-5 0 0 0,-7 1 1 15,0-6-7-15,7-2 0 0,-8 3 1 16,8-7-1-16,-7 0 0 0,13-3 1 0,-7-5 4 15,7 2 0-15,7-6-1 0,5-6 2 16,2 0 0-16,5-4 1 0,7 0 0 16,0-8 2-16,13 1-1 0,1 0-2 0,5-4 1 15,0 4-2-15,0 3-2 0,1 0 3 16,0 0 1-16,-1 8-2 0,1 0-5 16,0 3-22-16,-8 1-59 0,8 2-117 15,-7 1-150-15,1 4-164 0,-2 4-83 0,-6-1-24 16,1 4 33-16,-7 0 104 0</inkml:trace>
  <inkml:trace contextRef="#ctx0" brushRef="#br0" timeOffset="53418.9711">20821 5682 221 0,'6'0'430'0,"2"0"54"16,-8 0 12-16,6 0-91 0,-6 0-157 0,0 0-185 15,0 0-165-15,0 0-133 0,6 0-120 16,0 3-63-16,-6-3 2 0,7 8 41 16,0-4 60-16</inkml:trace>
  <inkml:trace contextRef="#ctx0" brushRef="#br0" timeOffset="53604.7203">21107 6055 85 0,'14'4'461'0,"-8"-4"90"16,0 4 53-16,8 0-12 0,-8-4-97 15,7 0-170-15,7 0-155 0,0-4-132 16,5 0-147-16,7 0-159 0,2 1-148 0,5-4-110 16,-7 3-40-16,1-3 13 0,-1 3 78 15,1 4 117-15</inkml:trace>
  <inkml:trace contextRef="#ctx0" brushRef="#br0" timeOffset="54419.3823">19616 5697 154 0,'6'-12'147'15,"8"1"-31"-15,-1 0-33 0,-1 0-26 0,8-3-22 16,-7 3-17-16,13-4-18 0,-6 3-19 15,6 2-19-15,0-1-24 0,7-3-14 16,-7 6-12-16,-1-2 0 0,8 2 12 0,-13 4 25 16,6 1 30-16,-6-5 32 0,-8 8 34 15,8-7 32-15,-13 7 29 0,5-4 30 16,2 1 31-16,-8 3 35 0,0 0 32 0,1-5 28 16,0 5 15-16,-7 0-1 0,0 0-14 15,0 0-33-15,0 0-37 0,-7 5-44 16,0-5-39-16,7 3-35 0,-6-3-21 15,0 4-15-15,-2 3-3 0,2-3 7 0,-6 3 7 16,-2 5 12-16,1-2 14 0,1 1 10 16,-2 0 0-16,-5 4-9 0,-1 0-6 0,0 3-14 15,2-3-12-15,-2 3-11 0,-7 0-10 16,1-3-7-16,7-1-6 0,-7 1 1 16,6-5-2-16,-6 5-2 0,7-7 0 15,-7 3-1-15,6-7 4 0,7 3-2 0,-7-3 0 16,2-4-1-16,4 3 0 0,1-6-2 15,0 3 0-15,0-4 0 0,0-3 1 16,6 0 3-16,-5-1 2 0,5-3 8 0,0-1 0 16,1-2 3-16,-7 0-5 0,7-5-5 15,6 5-4-15,-7-8-5 0,0 4 0 16,1-1-7-16,6 1 4 0,0 3 4 16,-6-3 0-16,6 7-1 0,0-4-6 0,0 4-2 15,0 4-8-15,0-5-7 0,0 6-6 16,0-2-13-16,0 5-34 0,0-1-83 15,0 0-133-15,6 1-144 0,-6 3-128 16,0 3-59-16,0 5 2 0,-6-1 68 0,-8 3 130 16</inkml:trace>
  <inkml:trace contextRef="#ctx0" brushRef="#br0" timeOffset="55037.6988">19231 5488 20 0,'0'-8'400'0,"0"1"114"15,0 4 79-15,-6-1-2 0,6 0-57 16,0 4-106-16,0-3-127 0,-6 3-105 15,6 0-77-15,0 3-52 0,0 1-27 16,6 0-17-16,-6 3-11 0,6 4-5 0,2 0-1 16,-2 7 0-16,0 0-5 0,1 0-1 15,-7 4 1-15,7 1-2 0,-7 2 0 16,0-3 0-16,0 4 0 0,-7-8 3 16,0 0-1-16,1 1 0 0,0-1 0 0,-2-7-1 15,-4 4 1-15,5-8-1 0,-6 0 1 16,0 1 0-16,1-5-3 0,-2-3-2 15,1 0-3-15,-6 0 0 0,6-3-2 16,-1-1 2-16,-5 0 2 0,6-3 2 0,-6 3 0 16,5-3 3-16,2-4 1 0,-2 8 2 15,-5-5 1-15,12 0 1 0,-6 4 0 0,7 1 1 16,0 0 1-16,-8 3 0 0,14-4 0 16,-6 4 1-16,-7 0 3 0,6 4 0 15,1-1-1-15,-7 0 5 0,-7 6 3 16,0-3 2-16,1 2 1 0,-13 3 1 0,-1-4 3 15,-7 8 0-15,2-8 4 0,-7 4 7 16,-2 0 11-16,-5-3 9 16,1-1 4-16,-8 0-7 0,7 0-6 0,6-3-11 0,-6 0-16 15,7-1-16-15,-1 1-16 0,7 0-8 16,0-4-8-16,6 3-13 0,7-3-5 16,7 4-6-16,-1 0 0 0,7-1-2 15,-1-3 1-15,8 3 3 0,0-3 5 0,6 6 7 16,-6-6 7-16,6 0 6 0,-7 0-3 15,7-6-30-15,0 6-73 0,0-3-135 16,0 0-150-16,7-1-137 0,-7 0-63 0,6 1-8 16,0-1 58-16,-6 0 125 0</inkml:trace>
  <inkml:trace contextRef="#ctx0" brushRef="#br0" timeOffset="55220.5927">18209 5755 130 0,'14'-11'505'0,"5"-1"94"0,0 6 54 16,-6-5-17-16,7 3-107 0,6-2-186 16,0-2-139-16,7 1-95 0,-1 0-71 15,1-3-82-15,6-1-132 0,7 1-155 16,-7 3-162-16,-1 0-102 0,-5 3-35 0,-1 0 26 16,-12 8 102-16,0 0 140 0</inkml:trace>
  <inkml:trace contextRef="#ctx0" brushRef="#br0" timeOffset="56122.8721">17629 5711 126 0,'0'-7'402'0,"0"3"101"0,-6 1 53 16,6-1-15-16,0 4-51 0,0 0-90 16,0 4-104-16,0-1-93 0,0 1-73 15,0-1-46-15,0 5-28 0,6-1-19 0,-6 0-14 16,8 5-9-16,-2-1-3 0,-6-4-6 15,0 4-6-15,6 0-1 0,-6 0-1 16,0 0-4-16,0-4-3 0,-6 0 3 0,6 1-4 16,0-5-4-16,0 5-10 0,-6-5-7 15,-2-3-15-15,2 0-10 0,6 0-5 16,-6 0 1-16,-1 0 9 0,1-3 13 0,-8-1 25 16,8 0 24-16,-6 4 19 0,-2-3 13 15,1 3 9-15,0-4 1 0,0 4-7 16,-7 0-6-16,8 0-8 0,-8 4-7 15,1-1-5-15,-1 1-3 0,0 3 0 0,1 0-4 16,-1 1-1-16,0 3 0 0,1-4-2 16,-1 9 2-16,1-6-1 0,0 1 0 0,-1 0 0 15,7 4-3-15,0-4-6 16,-6-4-7-16,5 4-1 0,1 0-15 0,0-3-30 16,0-5-50-16,7 4-86 0,0-3-119 15,-2-1-114-15,8-3-110 0,0 4-52 0,0 0 10 16,0-4 68-16,8 3 107 0</inkml:trace>
  <inkml:trace contextRef="#ctx0" brushRef="#br0" timeOffset="56304.354">17363 6092 223 0,'6'4'442'0,"-6"-1"85"0,-6-3 43 0,6 4-38 15,0 0-78-15,-6-1-106 0,6 1-103 16,0 0-82-16,0-1-67 0,-8-3-56 15,8 0-54-15,-6 0-65 0,0 0-77 0,6 0-109 16,0 0-111-16,0 0-109 16,6 0-61-16,-12-3-3 0,6-1 47 0,-7-3 93 15</inkml:trace>
  <inkml:trace contextRef="#ctx0" brushRef="#br0" timeOffset="56537.6614">17043 5505 14 0,'0'-17'309'0,"0"2"75"0,0 4 65 0,0 8-7 15,0-2-35-15,0 10-45 0,7 2-34 16,-7 4-43-16,7 3-49 0,-1 5-45 16,0 3-45-16,1-1-41 0,-7 5-38 15,7 4-29-15,-7-1-16 0,0 0-13 0,0 4-9 16,-7-4-19-16,0-3-53 0,1 0-93 15,0-4-131-15,-1 0-126 0,7-8-130 16,0 1-53-16,0-1 14 0,-7-3 74 16,1-2 117-16</inkml:trace>
  <inkml:trace contextRef="#ctx0" brushRef="#br0" timeOffset="56904.7375">16887 5773 34 0,'-6'-3'367'0,"6"3"84"15,0 0 61-15,0 3-15 0,0 5-59 16,0-1-85-16,0 0-86 0,0 4-66 16,0 4-52-16,0-4-37 0,0 3-34 15,-7-3-25-15,1 4-28 0,0-5-35 0,-2 2-44 16,2-4-47-16,0 3-63 0,6-4-79 16,-7-4-77-16,0 1-50 0,1 0-22 15,6 0 0-15,-6-4 35 0,-1-4 63 0,1 0 77 16,-1 4 77-16,-6-7 75 0,0 3 71 15,0 1 74-15,-7-1 88 0,7 0 108 16,-13 1 87-16,7 3 60 0,-1 3 23 0,-6 1-10 16,0 0-52-16,7 3-90 0,-7 0-88 15,6 1-72-15,-6 3-50 0,7 3-34 16,-1 1-18-16,0-4-12 0,7 3-7 16,-7 1-3-16,8 0-5 0,-2 0-3 0,2-1-1 15,-1-3-5-15,6 0-15 0,-6 0-33 16,7 0-62-16,-8-4-98 0,8-3-123 15,6 3-120-15,0-3-106 0,0 0-31 0,-6 3 29 16,6-7 81-16,6 7 113 0</inkml:trace>
  <inkml:trace contextRef="#ctx0" brushRef="#br0" timeOffset="57188.8329">16822 6228 165 0,'6'0'303'0,"-6"3"50"0,-6-3-16 0,6 0-43 16,-6 4-47-16,-1-4-58 0,1 0-67 15,-8 0-61-15,2 0-60 0,-2-4-54 16,8 4-55-16,-7-3-32 0,0-2-18 16,0 2 1-16,-1 0 15 0,8-1 33 0,-6 0 47 15,5-3 45-15,7 3 42 0,0-3 41 16,7 0 49-16,-1 3 56 0,6 1 51 15,2-2 42-15,-1 1 21 0,0 4-4 16,6-2-32-16,-5 2-57 0,-2 2-88 0,2-2-122 16,-8 4-148-16,7 1-142 0,0-2-151 15,-13 1-74-15,0 0-9 0,0-1 46 16,-13 4 96-16</inkml:trace>
  <inkml:trace contextRef="#ctx0" brushRef="#br0" timeOffset="59224.6829">28962 6993 7 0,'0'-4'259'0,"0"4"49"0,0 0 19 15,0 0-26-15,0 0-40 0,-7 0-40 0,7 4-46 16,0-4-38-16,0 4-29 0,-6 0-13 16,0-1-4-16,6 1-1 0,-7 3 1 15,0 0 6-15,-6 1-1 0,7-4-7 16,-7 3-11-16,0 0-11 0,-1 1-8 0,2-1-6 15,-8-3-8-15,7 3-6 0,1-3-5 16,-8-4-6-16,6 3-6 0,2-3-6 0,-1 0-3 16,-1 0-3-16,2-3 0 15,-2-1 3-15,2 0-4 0,5-3 3 0,1 0-12 16,-8-8-13-16,14 4-13 0,-6-4-18 16,6 1-14-16,0-4-17 0,6-1-6 0,1 1 1 15,13-1 1-15,-1 1 4 0,0-1 2 16,14 5 8-16,-7-1 6 0,13 1 8 15,-7 3 12-15,8 3 10 0,-1 1 9 16,-7 7 9-16,7-4 8 0,-12 8 3 0,-1 0-2 16,0 4 0-16,-7 2 1 0,-6 1-1 15,0 3-19-15,-13 2-49 0,0 2-69 16,0 0-82-16,-13 0-105 0,0 1-64 16,0-1-18-16,-13-4 30 0,0 1 60 0</inkml:trace>
  <inkml:trace contextRef="#ctx0" brushRef="#br0" timeOffset="60119.7458">29509 6612 9 0,'6'-15'313'0,"2"4"99"0,-2 4 65 15,-6-4 6-15,-6 8-17 0,6-5-43 16,-8 5-71-16,2-1-79 0,-7 0-69 0,7 1-53 16,-8 3-45-16,8 3-31 0,-8 1-16 15,2 0-3-15,6 7 12 0,-1-4 14 16,0 4 20-16,1 3 18 0,6 1 6 15,0 4-10-15,6-1-17 0,1 4-23 16,0 3-27-16,-1 1-21 0,6 0-10 0,-4 3-10 16,4 0-10-16,-5 1-7 0,6-5-10 15,-6 0-20-15,5 2-30 0,2-5-16 16,-8 0-22-16,14-4-11 0,-7 0-1 16,-1-3 0-16,2-1-19 0,-2-2-62 0,2-5-104 15,-1 4-118-15,7-4-136 0,-14-3-61 16,0 0 4-16,-6-4 62 0,0 0 116 0</inkml:trace>
  <inkml:trace contextRef="#ctx0" brushRef="#br0" timeOffset="61277.1288">29756 6791 194 0,'0'0'317'0,"0"0"63"0,0 4 14 0,0-4-10 16,0 4-26-16,-6 3-50 0,0-3-73 16,6 0-79-16,-7 3-54 0,7-7-34 15,-7 7-17-15,1-2-3 0,0-5 4 0,-1 3 4 16,1-3-9-16,-1 3-7 0,7-3-17 15,-7-3-22-15,7 3-24 0,0-3-16 0,0-2-5 16,0 2-4-16,7-5 2 0,0 1 12 16,-1 0 20-16,1-1 14 0,-1 1 13 15,7 4 16-15,-6-5 18 0,-1 4 18 16,0-3 13-16,1 4 11 0,6 3 1 0,-6-4 1 16,-1 8-9-16,0-4-8 0,8 3-14 15,-8 4-15-15,0-3-10 0,8 4-10 16,-8-2-6-16,7 2-8 0,0 3-5 15,-6 0-1-15,5-4-1 0,2 4-4 0,-8-3-6 16,1-1 3-16,6 0 3 0,-7-3-1 16,1 3-1-16,-1-3 0 0,1-1 2 15,0-3-5-15,-1 0-2 0,7 0 0 0,-6-3 0 16,-1 3 3-16,1-8 3 0,-1 5 3 16,-6-4-1-16,6-4 4 0,-6 0 2 15,0-4-3-15,0 0-2 0,-6-6-4 16,6 2-6-16,-13-7-8 0,7 1-10 0,-8-1-7 15,8-3-2-15,-7 0 2 0,6 4 1 16,1-6 3-16,-1 6 4 0,1-1 2 16,0 4-3-16,6 1 1 0,-7-1 2 15,7 3 7-15,0 4 15 0,-7 1 19 0,7-1 19 16,0 8 14-16,0-4 10 0,-6 4 1 16,6-1-10-16,0 1-10 0,0 0-14 0,0 3-7 15,0 0-9-15,0 1-5 16,0 3-1-16,6-4-3 0,1 0 2 15,0 4-2-15,5 0 3 0,8 0-4 0,-1-3 3 16,8 3-5-16,-1 0-4 0,6-4 0 0,1 4 3 16,-1 0-1-16,1 0-4 0,6 0 5 15,0-5-1-15,0 5 1 0,0 0-2 16,0-2 3-16,-6 2 2 0,0 0 2 16,-1 0 0-16,1 0-5 0,-14 0-1 0,1 0-6 15,0 0-16-15,-8 0-47 0,-6 0-86 16,1 0-133-16,-7 2-143 0,-7 3-126 15,1-1-54-15,0-1 6 0,-8 5 68 0,-5 3 127 16</inkml:trace>
  <inkml:trace contextRef="#ctx0" brushRef="#br0" timeOffset="61793.8337">30310 6631 178 0,'6'0'333'0,"2"3"74"0,4 1 41 0,-6-1 27 15,1 5-4-15,0-1-38 0,-1 1-75 16,-6-1-86-16,7 4-78 0,-1 0-72 15,-6-4-49-15,0 4-31 0,0 0-19 0,0-4-12 16,7 2-5-16,-7-3-5 0,0-2 1 16,0 4-3-16,7-5-2 0,-7 1 1 15,0-4 1-15,6 3-1 0,0-3-2 16,0-3 0-16,2 3 3 0,4-4-1 0,1-3-5 16,-6-1-2-16,6-3-2 0,7-4-4 15,-8 4-8-15,2-7-3 0,-1 4-2 0,-7-5 0 16,8 1-1-16,-2 3 7 0,-6-2 10 15,8 1 12-15,-8 5 7 0,1 0 10 16,-1 4 10-16,0 0 6 0,2 3-5 16,-2 0-1-16,-6 4-2 0,6 0-5 0,0 4-6 15,-6 3-5-15,8 1-1 0,-2-1-2 16,0 4-4-16,1 0-1 0,-1 1-1 16,1 2 0-16,0-3-3 0,-1-1-3 15,6 2-9-15,-12-1-21 0,8-4-34 0,-2 0-58 16,0 0-90-16,-6 1-104 0,7-1-94 15,0-3-90-15,-1-1-44 0,-6 1 14 16,0-4 70-16,7 0 94 0</inkml:trace>
  <inkml:trace contextRef="#ctx0" brushRef="#br0" timeOffset="62152.2578">30916 6081 38 0,'0'-11'245'16,"0"4"60"-16,0 3 60 0,6 4 33 0,1 4 15 15,-1 0 7-15,7 2-12 0,0 2-35 16,7 3-84-16,0 0-78 0,-1 4-63 15,7 0-53-15,7-1-39 0,-1 5-22 16,7 3-10-16,-6-1-7 0,6 1-6 0,-6 4-2 16,-7 3 1-16,0 3 3 0,-1 2 8 15,-5 3 13-15,0 3 19 0,-1 4 12 16,-5-4 4-16,-8 1-2 0,0-1-13 16,-6 0-21-16,0-3-33 0,-6-1-31 15,0-3-22-15,-2 0-13 0,2-7-21 0,0 0-55 16,-7-4-97-16,-1-1-124 0,8-3-134 15,-6 2-102-15,-2-6-37 0,-5 1 29 16,-7-4 91-16,0 0 137 0</inkml:trace>
  <inkml:trace contextRef="#ctx0" brushRef="#br0" timeOffset="62996.1841">28089 6450 2 0,'0'-10'124'0,"0"3"-18"0,0-1-8 16,0 1 17-16,0 7 44 0,-6 0 97 15,6 7 120-15,0 4 82 0,-6 3 30 16,6 6-7-16,0 1-34 0,6 5-91 15,-6 0-114-15,6 3-84 0,1 1-47 0,0-1-30 16,-1 4-27-16,0-4-16 0,1 4-26 16,-1-3-23-16,8 2-17 0,-2-3-7 15,-5-3-8-15,0-1-12 0,-1-3-1 0,-6 1-15 16,0-5-37-16,0-3-74 0,0-1-112 16,-6-3-111-16,-1 1-118 0,0-6-61 15,1 2 3-15,-7-4 56 0,-7-4 108 16</inkml:trace>
  <inkml:trace contextRef="#ctx0" brushRef="#br0" timeOffset="63679.55">27763 6810 232 0,'0'-4'412'0,"0"1"88"0,-6 3 22 15,0 3-30-15,-1 1-57 16,1 3-82-16,-1 1-102 0,0 0-86 16,1 2-69-16,6 1-59 0,-13 0-51 0,6 0-47 15,1-1-49-15,0 2-51 0,-1-1-55 0,1 0-43 16,-1 0-28-16,7-4-13 0,-7 1 5 16,7-1 23-16,0-3 40 0,-6-1 50 15,6 1 52-15,-6 0 57 0,-2-4 53 0,-4 0 59 16,6 0 60-16,-1 0 61 0,0 0 55 15,1 0 39-15,-7 0 24 0,7 0-1 16,6 0-22-16,-8 0-41 0,2 0-50 16,0 0-47-16,6 3-39 0,-7 1-31 0,1 4-23 15,-1-5-16-15,7 4-14 0,-13 1-11 16,7-1-9-16,-8 0-6 0,2 0 2 16,5 1-3-16,-6-2-2 0,-6 3 2 0,5-2-9 15,2-3-14-15,-2-1-22 0,2 1-20 16,-2 0-13-16,1-4-11 0,1 3-1 15,4-3 10-15,-4-3 18 0,6 3 23 16,-1-4 26-16,0 0 33 0,1 1 40 0,-7-5 41 16,6 5 41-16,0-6 36 0,1 3 27 15,0 2 12-15,-8 0-2 0,8 0-11 0,0 1-17 16,-1-1-21-16,-6 4-17 0,6-3-18 16,-5 3-18-16,6 3-17 0,-8 1-12 15,1-4-7-15,-7 3-6 0,8 5-10 16,-8-4-3-16,-6 0 2 0,7 3 2 15,-7 0 1-15,-7 1-1 0,7-1 4 0,-14-3-2 16,8 3-5-16,-7-3-5 0,-6 3-4 16,-1-3-3-16,-6 3-4 0,0-3-1 15,-7-1 0-15,-6-3-6 0,0 4-8 0,-7-1-6 16,0-3 1-16,-5 4-3 16,4-4-1-16,2 0 0 0,0 4-1 0,-2-4 0 15,8 0-8-15,0 0-2 0,13 0 5 0,1 0 0 16,5 0 2-16,7 0-1 0,13 0-1 15,-1 0-4-15,7 0-25 0,8 0-33 16,-1-4-58-16,6 4-105 0,7-4-119 16,0 1-126-16,7-1-75 0,-1 1-16 0,7-5 35 15,-7 1 93-15</inkml:trace>
  <inkml:trace contextRef="#ctx0" brushRef="#br0" timeOffset="63852.6909">26018 7001 116 0,'33'-8'421'0,"-7"-2"71"16,7-2 40-16,-1 1-59 0,1 0-142 15,5 0-216-15,-5 4-207 0,-1-4-172 16,8 4-146-16,-15 0-68 0,2-1 7 0,-14 5 64 16,0-6 87-16</inkml:trace>
  <inkml:trace contextRef="#ctx0" brushRef="#br0" timeOffset="64313.0455">25145 7246 130 0,'0'0'380'0,"0"0"73"0,7 0 28 0,-7 0-42 15,0 0-74-15,0-4-106 0,0 4-117 16,-7-3-100-16,7 3-83 0,0-4-59 16,0-3-45-16,7 3-29 0,-7-3-10 15,7-1 4-15,5 1 16 0,-4 0 26 0,4 0 25 16,1-1 33-16,-6 5 31 0,6-6 27 15,-1 9 20-15,2-3 10 0,-8 3 1 16,0 3-17-16,-6 3-32 0,0 0-42 16,-6 2-73-16,-6-1-67 0,-2 0-32 0,1 0-1 15,-13 4 17-15</inkml:trace>
  <inkml:trace contextRef="#ctx0" brushRef="#br0" timeOffset="65497.9952">24794 6803 207 0,'6'-15'442'0,"-6"0"79"0,0 8 27 0,-6-3-42 16,6 2-75-16,0 4-104 0,0 4-89 15,6 4-64-15,-6 0-33 0,6 7-15 0,2-1-9 16,-2 2 6-16,0 2 11 0,8 4 11 15,-2-2 3-15,1 5-4 0,-6-3-11 16,0 5-28-16,-1 2-41 0,-6 1-37 16,0-4-37-16,0 3-40 0,-6-3-40 0,-1-3-35 15,-6 3-17-15,6-8-2 0,-5 1 4 16,5 0-10-16,-6-5-43 0,7 1-98 16,-8-3-114-16,8-1-133 0,-7-3-74 15,0-8-8-15,0 1 53 0,-7-1 115 0</inkml:trace>
  <inkml:trace contextRef="#ctx0" brushRef="#br0" timeOffset="66025.8429">24481 6997 207 0,'0'-4'391'0,"7"4"84"0,-7-4 30 0,6 4-21 16,1 4-45-16,-1-4-65 0,1 4-85 15,-1 3-76-15,-6-3-64 0,0 6-49 16,0-2-42-16,-6 0-25 0,-1 3-18 15,-6 0-15-15,7-4-13 0,-13 4-17 0,5-4-15 16,1 1-22-16,-6-1-21 0,6-3-17 16,-7 3-9-16,7-4 0 0,0-3 5 15,0 4 17-15,6-4 18 0,-6-4 21 16,7 4 18-16,6-3 28 0,0-1 29 0,0-3 34 16,0 3 33-16,6 1 29 0,1-1 20 15,-1 0 5-15,1 1-9 0,6-1-17 0,-7 4-25 16,8 4-26-16,-2-4-19 0,2 7-14 15,-1 0-14-15,-7 1-3 0,7 2-1 16,-6 5 0-16,-1 0 1 0,0 3 2 0,-6 1-3 16,0-1-3-16,0 0-5 0,-6 4-4 15,0 0-3-15,-1-4-1 0,-6 4-3 16,0 1-2-16,0-5-1 16,-6 3-3-16,-7-2-2 0,6-1-1 0,-7 0-1 0,2-3 2 15,-1 0-1-15,0-3 0 0,-7-2 5 16,7 1 1-16,-13-4 4 0,7 0-1 15,-8-3 2-15,1-4-1 0,0-4 5 16,1 1 1-16,-9-1-3 0,9-6 0 0,-1-6 2 16,5 2 1-16,2-1-2 0,13-3-2 15,-1-4 2-15,7 0 1 0,7-4 1 16,6 5 1-16,6-6 2 0,7 6 1 16,7-5-3-16,6 4-4 0,-1 0 2 0,2 0-6 15,5 4-15-15,1-1-31 0,-7 5-57 16,0-1-90-16,6 4-124 0,-5 4-114 15,-7 0-118-15,6 3-40 0,-14 0 21 16,1 4 73-16,1 0 113 0</inkml:trace>
  <inkml:trace contextRef="#ctx0" brushRef="#br0" timeOffset="66236.0201">24228 7246 175 0,'6'0'347'0,"6"0"73"16,-4 4 2-16,-2-4-39 0,-6 0-58 15,6 0-83-15,-6 0-127 0,0 3-145 16,7 1-140-16,-7-4-133 0,0 0-105 0,6 0-44 16,8 4 18-16,-8-4 60 0</inkml:trace>
  <inkml:trace contextRef="#ctx0" brushRef="#br0" timeOffset="66366.8957">24572 7521 75 0,'27'-4'7'0,"-1"-4"-59"0</inkml:trace>
  <inkml:trace contextRef="#ctx0" brushRef="#br0" timeOffset="67081.8343">23537 7045 318 0,'0'-9'476'16,"0"7"90"-16,0-2 16 0,0 4-37 15,0 0-78-15,0 4-117 0,-7-2-112 0,7 3-84 16,0 2-64-16,0 1-36 0,0-1-20 16,7 4-11-16,-7 0-10 0,0 0-3 15,0 3-3-15,6 1-4 0,-6 0-6 0,0-1 0 16,0 0-4-16,-6 2-4 0,-1 2 0 15,1-3-1-15,-8-1 0 0,-5-3-3 16,6 4-5-16,-6-4-27 0,-7 0-44 16,0-4-79-16,-1 4-107 0,1-7-107 0,7 3-100 15,-7-3-74-15,0-4-7 0,0 0 54 16,-7 0 91-16,1-4 105 0</inkml:trace>
  <inkml:trace contextRef="#ctx0" brushRef="#br0" timeOffset="67284.1509">23042 7246 77 0,'-7'-4'400'0,"7"4"94"0,-6 0 71 0,0 0-12 16,-2 8-62-16,2-5-100 0,-6 5-105 15,-8-1-88-15,7 4-69 0,-7 0-54 16,-6 0-43-16,0-4-45 0,0 5-56 0,0-2-75 15,-6 1-101-15,6 0-98 0,-1-4-91 16,7 1-83-16,8-1-23 0,-8-3 34 0,1-4 78 16,5 4 88-16</inkml:trace>
  <inkml:trace contextRef="#ctx0" brushRef="#br0" timeOffset="67925.4152">22762 7264 87 0,'6'-3'322'0,"-6"3"92"16,-6 0 59-16,6-4 30 0,-7 4-11 15,7-4-41-15,-6 1-85 0,6-5-97 0,-7 5-83 16,7-5-71-16,0-3-48 0,0 0-28 15,0 1-15-15,7-5-10 0,-1-1-15 16,7-1-15-16,1-1-13 0,-2-5-20 16,8 2-19-16,6-1-14 0,-7 3-6 0,7 1 2 15,-6-1 9-15,7 9 14 0,-9-2 17 16,9 2 20-16,-7 6 21 0,-8-3 22 16,2 7 22-16,-2 0 23 0,1 3 15 0,-6 5 7 15,0-4 1-15,-7 6-4 0,0-2-16 16,-7-1-13-16,0 3-19 0,-6 2-12 15,1 3-8-15,-8-4-5 0,6 0 1 16,-5 0-5-16,-1 0 2 0,2 0-5 16,-9 3-1-16,7-3-3 0,-6 4-1 0,0-4 2 15,1 3 2-15,-1-2 2 0,-1 2-2 16,-5-3 0-16,-1 4-1 0,-5-1-4 0,-2-3-1 16,7 0 4-16,-6 0 2 0,1-3 2 15,5-1-1-15,-7 0 1 0,8-3 1 16,-7-1-3-16,13-3 1 0,-7 0-3 0,7 0 2 15,0-3-3-15,7-4-1 0,5-1 3 16,2-6-3-16,-2 3 1 16,8-8 3-16,6 1 7 0,0 0 1 0,0-3 0 15,0-6 2-15,0 1 1 0,6 5-3 16,1-5-3-16,0 0 0 0,-1 4-4 0,0 4 0 16,2-1 3-16,-2 5-4 0,-6-1 5 15,6 4 1-15,1 0 0 0,-7 4-1 0,0 3-10 16,0 0-2-16,0 4-27 0,-7 0-90 15,1 4-156-15,6 4-168 0,-6-1-123 16,-2 0-65-16,-4 4-13 0,-2 0 69 16,2 1 147-16</inkml:trace>
  <inkml:trace contextRef="#ctx0" brushRef="#br0" timeOffset="68516.777">21948 6968 101 0,'0'-8'320'0,"0"1"96"15,0 0 48-15,0 3 12 0,0 0-8 16,0 4-42-16,0 0-72 0,0 4-85 16,0 0-78-16,0 3-60 0,6-3-46 15,1 7-27-15,-1-4-16 0,-6 4-16 16,6 0-12-16,2 0-2 0,4 3-6 0,-6-2-4 15,2 2-6-15,-2 1 1 0,0 0 1 16,7-1-3-16,-6-3-1 0,0 4 1 16,-1 0 2-16,0-5-7 0,0 5 3 0,-6 1 1 15,0-2 3-15,0 0 0 0,-6-3 3 16,0 0 4-16,0 4-4 0,-8-4 0 16,8 0 3-16,-7 0-3 0,-7-4 0 15,8 0 1-15,-2 0 1 0,8 1-2 0,-1-5-2 16,1 1 2-16,-1 0-2 0,0-1-1 15,7 2 3-15,7-1 1 0,0-4-1 16,6 3-2-16,-1 0 1 0,8 1 2 0,0 0-3 16,-1 3-1-16,1 0 1 0,0 0 4 15,-8 1-1-15,2-1-1 0,-1 4 1 16,-1 0 3-16,-12 0-2 0,0 0 0 0,0 0 2 16,-6 4-1-16,-7-3-2 0,0-2-1 15,-6 1-1-15,-1 3-1 0,-6-2 1 16,7-1 6-16,-7-4 0 0,-1 0-2 15,1 0-2-15,-6 1-1 0,5-5 0 0,-5-3-7 16,-1 0 5-16,1 0 1 0,-1-3 2 16,1-5-1-16,6-3 2 0,-1 1 0 15,1-5 5-15,7 0 4 0,6-3-2 0,0-4-1 16,7-4-1-16,6 1-2 16,6-1-5-16,7-3-6 0,0-1-3 0,14 5 2 15,-2-1-16-15,1 0-55 0,0 4-121 16,0 4-159-16,7 1-161 0,-1 1-90 15,-5 5-33-15,-8 4 30 0,0 7 111 0</inkml:trace>
  <inkml:trace contextRef="#ctx0" brushRef="#br0" timeOffset="68959.219">21303 6843 346 0,'7'-7'525'16,"-1"-1"74"-16,0 5 38 0,-6 3-62 0,0 3-132 16,7 2-146-16,-7 5-99 0,0 1-55 15,7 0-29-15,-7 3-3 0,6 5 5 16,0-1 0-16,1 4-9 0,0 0-15 15,-1 4-22-15,-6-1-30 0,7 5-38 0,-7-4-43 16,6-1-40-16,-6 1-23 0,0-4-16 16,0 0-27-16,0-4-50 0,0 1-76 0,-6-5-97 15,6 1-110-15,0-4-101 16,-7-4-31-16,1-3 33 0,-1-4 89 16,-6 0 122-16</inkml:trace>
  <inkml:trace contextRef="#ctx0" brushRef="#br0" timeOffset="69568.3706">21147 7030 335 0,'6'-4'473'0,"1"0"84"0,-1 0 10 16,-6 4-44-16,6 0-88 0,1 0-118 15,-7 4-103-15,0 4-82 0,7-4-56 16,-7 3-40-16,0 0-36 0,0 4-44 15,0-3-51-15,-7 3-68 0,0 0-71 0,1 0-71 16,6 3-49-16,-6-3-18 0,-7 0 8 16,6 0 40-16,0 0 57 0,1-4 68 0,-7 2 64 15,6-3 62-15,-5 2 58 0,5-1 58 16,1-3 61-16,-1-1 68 0,0 4 67 16,1-3 45-16,0 0 23 0,6-1-7 15,-8 1-31-15,8 0-52 0,0-1-63 0,-6 5-57 16,6-5-39-16,-6 5-28 0,0-1-17 15,-1 0-11-15,0 1-9 0,-6-1-7 16,7 0-8-16,-8-3-9 0,2 3-9 16,-1-3-14-16,0-1-14 0,6 1-18 0,-6 0-18 15,0-4-9-15,1 0-12 0,4 0 2 16,2 0 9-16,0-4 28 0,-7 0 44 16,6 1 49-16,7-1 56 0,-7-3 56 0,1 3 45 15,0 1 32-15,0-5 11 0,-2 5-6 16,-4-1-17-16,5 0-23 0,0 4-24 15,-6 0-27-15,1 0-23 0,-2 0-22 16,-5 0-17-16,-1 4-15 0,0 0-8 0,-6 3-8 16,1-3-3-16,-7 3 3 0,-2 0-3 15,2 0 1-15,-1 1-1 0,-6 4-1 0,0-6-4 16,1 2-6-16,-8-5 0 0,7 1 0 16,0 0-5-16,-7-1 1 0,7 1-2 15,-7-4-2-15,1 3-2 0,6-3-2 16,-1 0 0-16,8 0-1 0,-1 0 0 0,7 0 4 15,7 0 1-15,5 0 0 0,2 0-1 16,6 0-4-16,-2 0-11 0,8 0-27 16,0 0-58-16,8-3-104 0,-2 3-135 15,6-4-148-15,2 1-86 0,-8-1-26 16,1-3 31-16,-1 3 90 0,1 0 129 0</inkml:trace>
  <inkml:trace contextRef="#ctx0" brushRef="#br0" timeOffset="69768.4927">20202 7195 98 0,'20'-11'367'0,"5"1"72"0,2-2 34 16,-1-3-47-16,0 1-97 0,7 2-151 15,-7 1-185-15,6 1-163 0,-6 2-155 16,1 1-97-16,-1 0-32 0,-7-1 32 0,-6 5 73 15</inkml:trace>
  <inkml:trace contextRef="#ctx0" brushRef="#br0" timeOffset="70218.8986">19655 7217 266 0,'0'3'428'0,"6"1"75"15,-6 3 2-15,8-3-41 0,-8 3-75 16,6-3-103-16,0 3-102 0,0 1-79 0,1-1-69 15,0 0-60-15,-7-3-57 0,6 3-61 16,-6 0-61-16,7-3-56 0,-7 3-38 16,-7-3-19-16,7 3-2 0,0-2 17 15,-6-1 30-15,-1-4 43 0,-6 3 47 0,7-3 46 16,-8 3 49-16,2-3 49 0,-1 0 51 16,-7 0 48-16,8 0 55 0,-2 0 72 15,-6 0 83-15,7 0 75 0,-6 0 45 0,0 4 21 16,-1-4-16-16,1 4-52 0,-1-4-82 15,0 3-85-15,1 1-65 0,6 0-50 16,-6-1-35-16,5 1-32 0,-6 3-30 0,7-3-32 16,1 3-35-16,-2-3-45 0,2 3-54 15,-2 1-54-15,8-5-43 0,-7 1-34 16,7 0-23-16,-1 3-14 0,-6-7 3 0,7 3 27 16,-2 1 44-16,-4-4 49 0</inkml:trace>
  <inkml:trace contextRef="#ctx0" brushRef="#br0" timeOffset="70537.2428">20300 6785 24 0,'13'-15'167'0,"0"4"-2"0,-7 4-34 16,-6-1-19-16,0 4 12 0,0 2 53 0,-6 2 85 16,0 0 89-16,-14 2 68 0,-6 10 26 15,-7-1-13-15,-6 3-56 0,0 4-87 16,-7 4-92-16,-5 0-74 0,-8 0-47 0,7 3-28 16,-1 2-24-16,-5 2-13 0,6-3-14 15,6-1-11-15,1-3-5 0,-1-3-8 16,7 3-24-16,7-8-67 0,5 5-125 0,1-8-137 15,7 3-154-15,-1-7-78 16,1 1-17-16,0-1 48 0,5 0 113 0</inkml:trace>
  <inkml:trace contextRef="#ctx0" brushRef="#br0" timeOffset="73507.9116">19095 7067 211 0,'0'-4'342'0,"6"-3"52"0,-6 3-16 16,0 0-44-16,-6 1-56 0,6 3-67 15,0-4-63-15,-6 4-49 0,6 0-37 16,0 0-17-16,0 0 1 0,-7 0 24 0,0 4 35 16,7 3 30-16,-6-3 25 0,0 3 13 15,-1 0-2-15,1 1-24 0,-1 3-34 16,0-4-31-16,1 4-26 0,-8 0-20 16,8 0-16-16,-6-4-8 0,-2 4-7 0,-5 0-1 15,5-1-1-15,2 6-3 0,-8-5 2 16,7 0-2-16,0 0 0 0,6 0-4 15,1 0 0-15,0 0-4 0,-1 0-11 0,7-4-17 16,7 4-22-16,-1-4-16 0,7 0-21 16,7 1-23-16,0-1-27 0,6 0-28 15,-1 2-22-15,1-3-9 0,0 2 7 16,7 3 20-16,-13-8 45 0,-1 4 64 0,1 1 68 16,-7-1 66-16,0-3 50 0,-13 3 31 15,0 1 13-15,0-5-1 0,-7 5-14 16,-6-5-23-16,0 1-25 0,0-1-19 0,-6 1-14 15,-1 0-16-15,1-4-10 0,-1 0-11 16,0-4-16-16,1 0-20 0,-1 1-21 16,8-4-24-16,-8-1-22 0,7 1-17 0,0-4-6 15,6 0 8-15,1 0 15 0,-8 4 34 16,8-4 35-16,6 3 34 0,-6 5 22 16,6-4 19-16,-7 2 11 0,7 5-3 0,0-3-8 15,0 6-10-15,0-3-7 0,0 9-9 16,0-6-8-16,-7 4-10 0,1 0-12 15,0 1-10-15,-7 2-13 0,6 2-11 16,-6-5-15-16,-7 4-11 0,8-4-11 16,-2 1-8-16,1-1-12 0,1 0-14 0,4-3-17 15,-4-1-23-15,-1 1-21 0,0-4-12 16,6 0 7-16,1-4 27 0,0 4 45 16,-8-3 62-16,8-5 64 0,0 5 52 0,-2-4 36 15,2-1 21-15,-7 5 12 0,7-5 3 16,-8 5 0-16,8-1-4 0,-6 0-5 15,-2 1-10-15,-6 3-22 0,7 0-24 0,-6 3-25 16,-7 1-19-16,6 3-17 16,-6 4-12-16,0 0-11 0,7 4-2 0,-13-4-6 15,5 7-3-15,-5-3 1 0,6 3-1 0,-7 1 0 16,1-1-1-16,5 0-3 0,-5-3-1 16,6 0-4-16,0-5-12 0,6 5-29 15,-6-7-48-15,7-2-82 0,6 2-111 16,-1 0-114-16,8-5-105 0,0 1-62 0,-8-4 4 15,8 0 58-15,-7 0 99 0</inkml:trace>
  <inkml:trace contextRef="#ctx0" brushRef="#br0" timeOffset="73805.4777">18196 7250 229 0,'19'-11'449'15,"8"3"88"-15,-1-3 41 0,6 0-33 16,1 1-77-16,13-5-114 0,-1-1-107 0,7 2-93 15,1 0-95-15,-2-5-99 0,8 5-118 16,-13 3-128-16,5-4-122 0,-4 4-130 16,-15 4-44-16,1 0 19 0,-14-1 71 15,-6 5 103-15</inkml:trace>
  <inkml:trace contextRef="#ctx0" brushRef="#br0" timeOffset="74106.3105">19016 7653 204 0,'0'3'475'0,"0"5"106"16,0-5 39-16,0 1-37 0,0 3-81 15,0-3-132-15,0-4-141 0,8 4-103 0,-2-4-66 16,-6 0-46-16,0 0-47 0,0 0-72 16,6-4-112-16,-6 4-135 0,0-4-141 15,0 1-87-15,0-5-22 0,-6 5 36 16,-14-1 96-16</inkml:trace>
  <inkml:trace contextRef="#ctx0" brushRef="#br0" timeOffset="74813.9142">17499 7341 74 0,'0'-3'173'15,"0"3"-19"-15,0 0-34 0,0 0-26 16,0 0-22-16,0 0-10 0,-6 0-12 0,6 0-7 15,-6 7-10-15,-1-3-11 0,-6-1-10 16,6 1-15-16,-5 3-8 0,5 1-9 0,-6-5-3 16,-1 1-8-16,2 3-6 0,-1-3-7 15,-1 0-14-15,-4-1-14 0,4-3-13 16,1 0-12-16,7 0 0 0,-8 0 8 16,8-3 15-16,0 3 25 0,-1-4 34 0,0 0 37 15,1 1 38-15,6-1 33 0,0 0 31 16,0 4 26-16,0-3 28 0,6 3 37 15,1 0 68-15,6 0 56 0,-7 3 28 0,8 5 5 16,-1-1-19-16,-1 4-45 0,2 0-84 16,5 0-77-16,-6 3-49 0,6 1-35 15,-5 4-21-15,-1-5-13 0,6 5-8 16,-6-1-5-16,1 0-9 0,-2 4-2 16,-5-4-1-16,0 5 3 0,-7-5 2 0,0 3 2 15,0 2 6-15,-7-1 3 0,0 0 2 16,-12-1-2-16,-1 2-5 0,1-5-3 15,-14 0-6-15,0 1-2 0,1-1-3 0,-1-4 2 16,-5 1 0-16,-8-4 0 0,7-4 0 16,0 1 0-16,-7-2-1 0,7 0-1 15,0-6 3-15,7-6 0 0,-1 3 1 0,7-4-3 16,0-8-1-16,6 1-1 0,1-8-1 16,13 0 0-16,-2-4 0 0,8-3 1 15,8 0 2-15,-2-4-2 0,7 0 0 0,6 4 2 16,0-1-3-16,1 5-4 0,7-1-4 15,-1 4 0-15,-7 4-12 0,1-1-31 16,-1 9-63-16,0-2-109 0,-5 6-124 16,5-3-134-16,-6 6-88 0,0-5-25 0,-7 8 37 15,-6 0 98-15,8 0 118 0</inkml:trace>
  <inkml:trace contextRef="#ctx0" brushRef="#br0" timeOffset="75040.2449">17330 7546 329 0,'0'5'499'16,"0"-5"92"-16,0 3 9 0,0-3-48 15,7 3-93-15,-7-3-136 0,0 0-134 16,6 0-121-16,0 0-103 0,2 0-117 0,4 0-143 15,8 0-147-15,5-3-111 0,2 0-33 16,-1-2 14-16,-6 2 71 0,6 3 118 16</inkml:trace>
  <inkml:trace contextRef="#ctx0" brushRef="#br0" timeOffset="75240.9591">17714 7946 21 0,'14'0'298'15,"5"0"90"-15,1-4 41 0,6 1-2 0,0-1-23 16,-1 0-54-16,1 0-78 0,1-3-103 16,5 0-124-16,1 0-149 0,-1-1-143 15,1 2-144-15,-1-3-89 0,1-2-30 16,-13 4 31-16,-7 3 87 0</inkml:trace>
  <inkml:trace contextRef="#ctx0" brushRef="#br0" timeOffset="75595.1589">16327 7382 234 0,'6'3'275'16,"8"5"9"-16,-2-5 3 0,2 5-27 0,-8 2-53 16,7-2-81-16,-7 3-91 0,2 0-85 15,-2-4-91-15,0 0-69 0,0 5-50 16,2-8-32-16,-8 3 10 0,0-4 30 16,0 1 37-16</inkml:trace>
  <inkml:trace contextRef="#ctx0" brushRef="#br0" timeOffset="75998.7225">16816 6942 71 0,'0'-4'173'0,"0"4"-16"0,0 0-35 16,-7 0-18-16,1 8-5 0,-1-5-3 15,0 8-4-15,-5 0-5 0,-2 1-8 16,-5 2-22-16,6-3-21 0,-6 7-16 16,-7-3-9-16,-1 0-5 0,1-4-4 0,-6 3 1 15,-1-3 0-15,1 0-2 0,-1 0 3 16,-6-4 14-16,7 1 30 0,-8-1 56 15,-5 0 74-15,6-3 71 0,-7 0 66 16,1 3 32-16,-1-3 2 0,1 2-38 0,5 0-66 16,7-3-64-16,1 4-67 0,6-3-44 15,7-1-35-15,5 5-18 0,1-5-8 16,0 4-13-16,13 1-25 0,0-1-65 0,0 0-115 16,0 1-138-16,7-1-141 0,-1 0-99 15,1-3-30-15,-7 3 33 0,6 1 102 16,-6-1 131-16</inkml:trace>
  <inkml:trace contextRef="#ctx0" brushRef="#br0" timeOffset="76392.6836">15708 7425 90 0,'7'-3'328'0,"6"3"75"0,-6 0 39 0,5 0-9 15,8 3-23-15,-7 1-35 0,7 3-49 16,-1 1-53-16,0 6-49 0,8-2-48 16,-1 2-46-16,0 5-41 0,0-1-32 0,0 4-23 15,0 0-14-15,-6-1-8 0,6 1-5 16,-7 5-2-16,-6-2-4 0,0 1-1 16,-6-1 0-16,-1 0 1 0,-6-2 0 0,0 3 1 15,-13-4 0-15,7-4 0 0,-14 4-2 16,1-4-1-16,-7 0-1 0,-7-3-3 15,0 4 0-15,-5-9 2 0,-8 5 0 0,0-8 2 16,-6 4 0-16,0-3 5 0,0-1 3 16,-6-3-2-16,5-1 1 0,1-3 0 15,0-3-2-15,6-5-2 0,7 1-4 16,7-8-1-16,-1-3 0 0,13 0-2 0,8-9 1 16,5 2 1-16,14-4 0 0,-1 0-1 15,14 0-5-15,-1 3-21 0,7-3-46 16,0 7-83-16,1 0-119 0,-1 3-118 15,6 4-127-15,-7 1-64 0,2 3 1 0,-7 1 60 16,0 6 106-16</inkml:trace>
  <inkml:trace contextRef="#ctx0" brushRef="#br0" timeOffset="76541.3797">15670 7708 28 0,'12'0'454'0,"2"0"100"16,-2 0 58-16,8 0-14 0,-7 0-125 15,-7 0-238-15,8-4-268 0,-2 4-213 16,8-3-181-16,-7-1-105 0,0 0-21 16,0 4 48-16,-7-4 98 0</inkml:trace>
  <inkml:trace contextRef="#ctx0" brushRef="#br0" timeOffset="90121.6492">28590 8888 126 0,'0'0'273'16,"0"0"48"-16,0 0 20 0,0 0 9 0,0 4-2 16,0-4-7-16,0 0-17 0,0 2-31 15,-6-2-38-15,6 4-40 0,0 0-34 16,-6-4-32-16,0 4-34 0,6 0-33 0,0-4-23 15,-7 3-14-15,7-3-19 0,0 0-8 16,0 0-5-16,-7 0 0 0,7 0 1 16,0 0 0-16,0 0 4 0,0 0 2 0,0 0-5 15,0 0 1-15,0 0-3 0,0 0-6 16,0 0-6-16,7 0-3 0,0 0-3 16,5 0-4-16,2 0 0 0,11-3 1 15,1 3-1-15,7-4-4 0,6 0-3 0,7 4 2 16,0 0-1-16,-1-4-1 0,1 0 0 15,-1 4 6-15,-6-2 4 0,7 2-1 16,-14 0 6-16,1 0-1 0,-7 0 2 16,0 0 0-16,-7 0 2 0,-5 0 0 0,-2 0-2 15,-5 2 2-15,-1-2-2 0,1 4-2 16,-7 0 1-16,0-4 3 0,0 4-2 16,0 0 0-16,-7-4 3 0,7 0 1 0,0 0-1 15,-6 0-3-15,6 0-1 0,0 0 1 16,0 0 1-16,0 0-6 0,-7 0 4 15,7 0 1-15,-6-4 0 0,0 4 0 16,6-4-1-16,-7 4 5 0,-6 0-5 0,7-4-1 16,-1 0 2-16,0 4 2 0,-6-2-1 15,0-2-3-15,0-1 3 0,7-2-1 0,-8 0-2 16,2-4-1-16,5 0 2 16,-6 0 1-16,7-4-3 0,-1 1-4 0,1-5 1 15,0 1-2-15,6-1 0 0,-8 1 0 16,8 0 3-16,-6 0 3 0,6-1-1 0,0 1 3 15,0 3-1-15,0-3 1 0,0 1 3 16,0 1-1-16,6 1 0 0,2 1 1 16,4-1-3-16,-5 1-1 0,6 3-3 15,0 0-2-15,-1 0 6 0,8 0-4 0,-7 3 0 16,0 5 1-16,7-4 0 0,-7 3-1 16,7 4 1-16,-8-4 3 0,1 8 0 15,7-4 0-15,-6 4 0 0,4 3 1 0,-4-4 0 16,-1 5-3-16,-7 3 2 0,8 0 0 15,-2 0 4-15,-6 0-1 0,1 3-3 16,6 1 4-16,-6 3-4 0,-1 0 2 16,-6 1-1-16,7 3-1 0,0-4 2 0,-7 4-1 15,0 4 1-15,0-8-2 0,0 4-3 16,-7 0 1-16,7 0-2 0,-7-4 2 0,1 1 3 16,-7-5-1-16,6 1 1 15,-6-4-1-15,7 0 3 0,-8 1-2 0,8-6-1 16,0 2-3-16,-1-1 4 0,-6-3 0 15,6-1-1-15,7 1 2 0,0-1-1 0,0-3 4 16,0 0-5-16,0 0 2 0,14-3-2 16,-8-1 0-16,7 1-3 0,7-1-3 15,6-3 4-15,0 3-2 0,-1-4-4 16,2 2-11-16,-1-2-18 0,6 0-31 0,-12 5-46 16,7-5-60-16,-9 5-85 0,2-1-95 15,-1-3-88-15,-5 3-73 0,-2 1-12 16,-4 3 32-16,-8-4 75 0,0 4 95 0</inkml:trace>
  <inkml:trace contextRef="#ctx0" brushRef="#br0" timeOffset="90523.5647">30245 8264 55 0,'-6'-7'285'0,"-1"7"85"16,0 0 46-16,1 4 19 0,-1 4 0 0,1 2-13 15,-7 5-40-15,0 3-61 0,0 1-67 16,0 3-70-16,6 3-59 0,-6 1-41 16,7-1-34-16,-1 4-18 0,1-3-16 0,6 4-11 15,0-5-2-15,0 1-4 0,6-1-1 16,7 1-9-16,0-4 6 0,0 0 1 0,7-4 1 16,0 1-3-16,-1-5-1 0,1-3-20 15,0 0-65-15,-2 1-108 0,2-6-143 16,-1 3-157-16,-11-6-95 0,4 1-31 15,-12-4 34-15,0 0 96 0,0 0 134 0</inkml:trace>
  <inkml:trace contextRef="#ctx0" brushRef="#br0" timeOffset="91273.6618">30571 8477 256 0,'-14'-3'450'0,"8"3"83"16,0 0 27-16,0 0-39 0,-8 0-85 0,8 0-120 16,-1 0-102-16,7-4-80 0,0 0-58 15,0-4-37-15,7 1-18 0,-1 0-11 0,8 0-6 16,-8-4-5-16,13-4-7 0,-6 0-8 15,0 1-3-15,7-1-2 0,-8-3 1 16,2 3 0-16,-1 1 11 0,7 2 8 16,-14 1 1-16,6 4 4 0,-4 0 2 0,-2-1 3 15,0 5 3-15,-6 3 15 16,7 0 11-16,-7 3 7 0,7 5 0 0,-7-1 4 16,0 7-1-16,6 2-9 0,-6 2-10 0,7 0-9 15,-1 4-2-15,0-4-6 0,1 5-5 16,0 2-6-16,-1-3-1 0,0 0 0 15,-6 0-6-15,7-4 2 0,0 1 0 0,-7-5-1 16,6 1 3-16,-6-4-2 0,0 0 5 16,7-5-2-16,-1 3-1 0,-6-2 1 15,6-3-1-15,-6-1 1 0,0-3-4 16,7 0 0-16,0-3-7 0,-1 3-7 0,0-4-7 16,-6-3-2-16,8 7 2 0,-2-3 3 15,-6-3 7-15,0 6 8 0,0 0 8 16,0 0 2-16,0 0-1 0,-6 6 0 15,-2-3 0-15,2 0 2 0,-14 5 2 0,8-1 1 16,-8 4-2-16,-6-4 1 0,7 4 2 16,-8-4-3-16,1 4-4 0,0-3 0 15,1-1 4-15,5 0-4 0,0 1-2 0,1-5 4 16,5 1-2-16,2 0 0 0,6-4-16 16,-8 0-18-16,14 0-26 0,0 0-34 15,0 0-36-15,0-4-56 0,0 4-70 0,0-4-73 16,0 4-68-16,14-3-77 0,-8-1-20 15,6 0 26-15,-5-3 68 0,6 0 83 16</inkml:trace>
  <inkml:trace contextRef="#ctx0" brushRef="#br0" timeOffset="91606.225">31020 8107 335 0,'6'-11'416'16,"1"0"58"-16,-7 3-22 0,7 1-39 15,-7 4-54-15,0 3-65 0,6 0-49 0,-6 3-39 16,0 8-24-16,6-3-36 0,2 3-38 16,-2 3-32-16,7 1-30 0,6 3-20 15,0 0-12-15,8 1-7 0,5 3 0 16,1-1-3-16,-1 5 2 0,1 0 1 0,-7-1 1 15,0 2 0-15,0 1-5 0,-13 2 0 16,0 0-2-16,-13 2-1 0,-6-2-1 16,-1 3 4-16,-12-4 0 0,-1 0-2 0,-6 0 0 15,0 1-1-15,-7-8 0 16,1 3-10-16,-7-6-31 0,6 3-80 0,-6-8-143 16,1 4-147-16,4-2-141 0,-5-6-69 15,7 1-9-15,-7 0 59 0,6 0 133 0</inkml:trace>
  <inkml:trace contextRef="#ctx0" brushRef="#br0" timeOffset="92373.7441">28103 8261 52 0,'6'-15'402'0,"-6"4"101"16,0 3 74-16,0 2-12 0,0 2-55 15,0 0-99-15,0 4-111 0,-6 4-83 0,-1 3-49 16,0 1-10-16,7 3 7 0,0 3 10 15,0 1 7-15,0 7 2 0,7 0-18 16,0 7-32-16,-1-3-46 0,-6 3-31 16,6 4-26-16,1-3-24 0,-1-1-11 0,-6 4-12 15,7-4-15-15,-7-4-21 0,0 0-36 16,7 2-34-16,-7-9-27 0,6 4-12 16,0-7-5-16,-6-1-37 0,-6-3-86 15,6 0-122-15,0-3-134 0,0-5-81 0,-6 6-34 16,-1-9 31-16,0 0 107 0,-6-5 153 15</inkml:trace>
  <inkml:trace contextRef="#ctx0" brushRef="#br0" timeOffset="93074.8974">27854 8470 350 0,'-6'-7'471'0,"6"2"75"0,0 1 7 15,0 4-51-15,-6 0-96 0,6 4-115 16,-7 4-95-16,7 0-72 0,-6-1-49 16,6 0-33-16,-7 4-17 0,7-4-15 0,0 4-6 15,-6 0-6-15,6 0-6 0,0 0-6 16,-7 0-19-16,1-3-13 0,0-1-16 16,-2 0-9-16,2-3-2 0,0 3 5 15,-8-3 12-15,8-1 18 0,0 0 19 0,-1 3 14 16,1-6 7-16,-8 3 10 0,8 0 12 15,0-3 7-15,-1 4 2 0,0 0 2 16,1-4 0-16,0 3-2 0,-1 1-10 0,7 3-9 16,0-3-7-16,-6 3-3 0,6-3-1 15,0 3-4-15,-7 0 3 0,0 1 0 16,7-5 2-16,-6 5 0 0,0-1-2 0,-2-3-2 16,8 3 0-16,-12-3 3 0,6-1-2 15,-1 1-1-15,-6 0 0 0,6-4 3 16,-5 3 0-16,4-3-3 0,-4 0 2 0,-1 0 4 15,0-3-1-15,0 3 0 0,-7-4-1 16,7 0 1-16,0 1 1 0,0 3-2 16,7-8 0-16,-8 5 3 0,8-1 6 0,0 0 5 15,-2-3 6-15,2 3 5 0,0 1 8 16,6-1 3-16,-6 0 6 0,6 4 1 16,0-3-7-16,-7 3-4 0,7-4-9 0,0 4-4 15,-7 0-10-15,7 0-5 16,0 0-3-16,-6 4 4 0,-7-1-1 0,7-3-2 15,-8 4-1-15,2 0 0 0,-2-1 0 16,-5 1-5-16,-1 0 0 0,-6-1 6 0,0 1 1 16,1 0 0-16,-2-1 1 0,-5 1 0 15,-8 0-3-15,7-1-5 0,-5 1-1 16,-7 0 3-16,-2-1-2 0,2-3 0 16,-1 4 2-16,-6 0 1 0,7-1-3 0,-8-3-3 15,8 0 1-15,5 4 2 0,-5-4-1 16,13 0 0-16,-1 5-1 0,7-5 0 15,0 0 2-15,7 0-1 0,5 0 0 16,2 0-4-16,-2 0-1 0,8 0-1 16,0 0-3-16,-1-5-11 0,7 5-53 0,-7-4-117 15,7 4-155-15,7-3-172 0,0-1-92 16,-7 0-37-16,6-3 27 0,0 0 106 0</inkml:trace>
  <inkml:trace contextRef="#ctx0" brushRef="#br0" timeOffset="93274.5155">26773 8547 302 0,'20'-8'414'0,"0"1"60"16,-1 0-8-16,7-4-48 0,0 3-73 15,1 1-92-15,5-4-87 0,1 4-67 0,-7 0-81 16,0-1-109-16,-1 5-126 0,1-2-128 15,-6-2-112-15,0 7-51 0,-7 0 5 16,-13 0 61-16,0 7 98 0</inkml:trace>
  <inkml:trace contextRef="#ctx0" brushRef="#br0" timeOffset="93608.5113">26057 8730 265 0,'-6'3'393'16,"0"-3"71"-16,-2 0 11 0,2 4-20 16,-7-4-48-16,7 5-78 0,-8-5-96 15,2 3-83-15,-2-3-61 0,2 3-39 0,5-3-25 16,-6 0-12-16,6 0-7 0,1 0-4 15,0 0-5-15,-1-3 1 0,7 0-1 16,0-2 0-16,7-2 4 0,-1-1 2 0,0 5 7 16,1-5 6-16,6 5 4 0,-6-1 4 15,5 0-5-15,-4 1 1 0,4 3-6 16,-6 0-8-16,-6 3-13 0,0 5-62 16,-6-5-130-16,0 5-154 0,-8 3-140 0,-5-4-73 15,-1 4-32-15,-6 4 37 0,0-4 121 16</inkml:trace>
  <inkml:trace contextRef="#ctx0" brushRef="#br0" timeOffset="113696.8153">13852 5059 168 0,'27'0'338'0,"-2"-4"75"0,-5 4 34 16,0-3 7-16,-1 3-20 0,-6-4-42 15,0 4-70-15,0 0-79 0,0 0-65 16,1-4-59-16,-8 4-37 0,0 0-29 16,7 0-20-16,-6 0-13 0,-7 0-12 0,6 0 2 15,-6 0-1-15,7 0-1 0,-7 0 0 16,0 0 1-16,0 0 2 0,-7 4 0 15,7-4-1-15,-6 0 2 0,-1 4 3 0,-6-1-2 16,1 1-6-16,-8 0-2 0,0-1 1 16,-6 1-2-16,0 0-4 0,-7-1 4 0,-6 1 4 15,0 3-1-15,-7-3-2 16,1 0-2-16,-7-1-1 0,0 5-3 0,0-5 0 16,-7 1 0-16,7-4-3 0,0 3 4 15,-6-3 0-15,5 0 0 0,1 0-2 0,-7 0 1 16,14 0 1-16,-7 0-4 0,6 0 4 15,0 0-2-15,7-3-2 0,1 3 3 16,-2 0-5-16,15 0-1 0,-8 0-15 16,13 0-28-16,-6 0-60 0,13 0-90 0,0 0-118 15,0 0-122-15,13 0-111 0,0 0-39 16,0 0 27-16,0 3 72 0,-6-3 109 16</inkml:trace>
  <inkml:trace contextRef="#ctx0" brushRef="#br0" timeOffset="114112.6395">13826 5528 248 0,'0'-4'345'16,"7"4"55"-16,-7 0 15 0,-7 0-1 16,1 0-15-16,-8 0-38 0,2 0-64 0,-8 0-64 15,-6 0-57-15,0 0-47 0,-6 0-35 16,-2 0-22-16,2 0-21 0,-13 4-14 15,6-4-11-15,-13 0-6 0,5 4-6 16,-4-4-7-16,-1 0-6 0,-7 0 1 0,8 3 1 16,-2-3-4-16,-6 0-3 0,7 0-6 15,7 0-6-15,-1 0-22 0,7 0-37 16,0 0-44-16,-1 0-65 0,8 0-81 16,7 0-83-16,5 0-72 0,0 0-67 0,1 4-16 15,-1-4 32-15,0 0 68 0,8 0 83 16</inkml:trace>
  <inkml:trace contextRef="#ctx0" brushRef="#br0" timeOffset="114663.6397">13149 4945 75 0,'0'-3'294'0,"0"3"90"16,0-4 42-16,0 0 22 0,-6 4 1 15,6-3-22-15,-7 3-54 0,0-4-80 16,-6 4-77-16,0 0-68 0,0 0-52 0,-13 4-37 15,7-1-23-15,-13 1-10 0,-2 3-7 16,-5 1-6-16,-6 3-4 0,-1 0-3 16,1 0-4-16,-7 3-3 0,-1-3-3 15,2 4-1-15,-2-4 4 0,7 4 0 0,1-4-1 16,0 3-1-16,-1-3 2 0,13 0-3 16,-5 4-2-16,5-4 1 0,7 0 4 15,0 0 0-15,-1 0 3 0,9 1 5 16,4 2 0-16,-6-3 0 0,7 3 0 0,1 1 0 15,5-1-7-15,0 5 4 0,7-1-3 16,-6 0 3-16,6 0-2 0,0 5-1 16,0-2 0-16,0 2-3 0,0 2 3 0,0-3-1 15,6 3 3-15,1 2 2 16,0 1 2-16,5-1 1 0,-5-6 0 16,6 5 2-16,6-5-1 0,1 2 3 0,0-1-1 0,-1-4-2 15,1 1-5-15,6-4-6 16,-7-1-5-16,1 1-4 0,0-5-4 0,-1 1-7 15,1-3-26-15,-2 0-63 0,2-1-124 16,0 0-132-16,-1 0-143 0,1 1-86 0,-7-5-21 16,0 5 40-16,0-1 112 0</inkml:trace>
  <inkml:trace contextRef="#ctx0" brushRef="#br1" timeOffset="125757.3486">3497 2920 55 0,'0'-4'197'0,"0"0"9"15,0 4-16-15,0-3-15 0,0 3-6 0,0-4 5 16,0 4 12-16,0 0 15 0,0 0 14 15,0 0 5-15,0 0 2 0,-7 0-10 0,7 0-22 16,0 0-20-16,0 4-25 0,0-4-16 0,0 3-17 16,0-3-16-16,0 4-11 0,0-4-13 0,0 4-13 15,0-4-11-15,0 3-13 0,0-3-7 16,0 4-7-16,0-4-7 0,0 4-6 0,0-4-2 16,0 0 0-16,0 3-4 0,0-3-2 0,0 4 1 15,0-1 1-15,7-3-2 0,-7 4 2 0,0 0-1 16,7-1 0-16,-7 5 1 0,0-5 2 15,0 5-1-15,0-1 0 0,0 0-2 0,0 4-1 16,0-3 1-16,0 4-3 0,-7-6 0 0,0 5 1 16,1-3 1-16,6 2 0 0,-13-2 1 0,6 3 2 15,1-4 1-15,-7 0-1 0,-1 1-3 0,2-1 2 16,-1 0 1-16,0-3 0 0,0 3 3 16,-7-3 1-16,7 0 0 0,-7-1 0 0,8-3-1 15,-8 4-2-15,7-4-2 0,-7 0-2 0,1-4-1 16,0 1-2-16,-1-1-1 0,0-3-2 0,-5-4-3 15,5 0-2-15,0 0 0 0,1-4 1 0,5-3-4 16,-5 3-6-16,0-2-11 0,6-6-15 16,-1 1-16-16,8 3-14 0,0-6-3 0,-2 3 1 15,2 0 11-15,6-4 16 0,0 4 18 0,6 0 14 16,2 0 9-16,-2 0 5 0,7 4 2 0,7-5 2 16,-1 5-1-16,0-3 0 0,1 6 0 0,6 0 0 15,1 1 0-15,-8 2-2 0,7 2-3 16,0-1 2-16,-6 7 3 0,5 1 0 0,1-1 3 15,-6 4 3-15,6 0 6 0,-7 4 2 0,1 3 0 16,0 0-1-16,-1 4 0 0,1 0 1 0,-7 7 1 16,6 1 3-16,-6-1 2 0,-6 4 2 15,0 4-2-15,-1-4-1 0,0 3-5 0,1-3-6 16,-7 0 0-16,0 0-4 0,0-1 0 0,-7 2-3 16,7-4-17-16,-6-1-44 0,0-4-85 0,-1 1-102 15,0 0-107-15,1-4-119 0,-1 0-47 16,7-4 10-16,-6 1 64 0,-1-2 94 0</inkml:trace>
  <inkml:trace contextRef="#ctx0" brushRef="#br1" timeOffset="126225.7192">3770 2466 28 0,'0'-8'309'0,"0"4"71"16,0 1 40-16,-6 0-22 0,-1 3-42 15,7 0-51-15,-6 3-52 0,-8 0-35 0,8 5-20 16,0 3-11-16,0-1-12 0,6 2-13 0,-7 2-18 16,7 4-34-16,0 1-29 0,0 3-25 0,7 0-19 15,-7 0-14-15,12 3-10 0,-6 1-3 16,8 4-6-16,-8-5-4 0,7 8-2 0,1-7-1 15,-2 3 0-15,2 0 0 0,-2-4 2 0,2-2-1 16,5-1-1-16,-6 0-1 0,6-4-2 0,-5-3-3 16,5-1-13-16,-5-3-23 0,-2 0-44 0,2-3-65 15,-2-1-92-15,1 1-104 0,1-5-95 0,-2 0-91 16,-6 2-18-16,2-2 35 0,-8-3 75 16,0 0 100-16</inkml:trace>
  <inkml:trace contextRef="#ctx0" brushRef="#br1" timeOffset="127008.1626">4200 2744 163 0,'0'0'289'0,"0"-4"41"0,7 1 20 16,-7 3 2-16,0 0-9 0,0 0-32 0,0 3-49 16,0-3-59-16,0 4-57 0,0-4-41 0,0 7-33 15,0-3-18-15,0 3-12 0,0 0-10 0,0 1-6 16,-7-1-7-16,7 0-4 0,0 1-5 16,-6-1-3-16,6 0 1 0,0-3 8 0,-7 0 5 15,7-1 5-15,0-3 6 0,0 4 6 0,-6-4 2 16,6 0-4-16,0 0-9 0,-6-4-7 0,6 1-10 15,0-1-8-15,0-3-5 0,0-1-2 16,0-3-1-16,6 4 0 0,-6-4 0 0,6 0 3 16,1 0-1-16,-1 4 0 0,1-5 2 0,-1 5 1 15,1 0-2-15,-1 3-2 0,8 0 2 0,-8 1 0 16,-6 3-1-16,6 0-2 0,8 0 2 16,-8 0 4-16,0 3-4 0,1 1 1 0,-1 0 0 15,8 3 5-15,-8 0-1 0,7 1-1 0,-6 0 3 16,5 2 1-16,1-2-4 0,-6-1 1 0,6 0 3 15,-7 4 1-15,2-3-2 0,-2-5-2 16,7 5 2-16,-7-1-1 0,1-3-2 0,-7-1 2 16,6 1 0-16,1-4 5 0,-7 0 2 0,0 3 3 15,6-3 6-15,-6 0 4 0,0-3 7 0,0 3 6 16,6-4 4-16,-6 1-2 0,0-1-6 16,8-3-5-16,-8-4-8 0,0 3-9 0,0-6-4 15,0 3-2-15,0-4-3 0,-8-4-7 0,2 5-5 16,6-8-11-16,-13 4-14 0,7-4-16 0,-1-1-10 15,1 2-8-15,-7-5 1 0,7 4 5 0,-8 1 4 16,8-2 6-16,-1-2 8 0,0 3 11 16,7 0 7-16,-6 3 7 0,-1 1 11 0,7 3 8 15,-6 1 8-15,6 3 2 0,-6-4 2 0,6 8 4 16,0-4 8-16,0 3 7 0,0 5 6 16,0-4 4-16,0 3 0 0,0 0-3 0,0 4-5 15,0-3-8-15,0-2-6 0,0 5-7 0,6-3 1 16,-6 3 0-16,6 0 3 0,7 0 1 15,-6-3 1-15,6 3 2 0,1 0-3 0,5 0 0 0,0 0 4 16,14 0 0-16,-1 0 4 0,7-5 4 16,0 2-1-16,13 3-1 0,1-4-5 0,6 1-6 15,-1-5-5-15,1 5-5 0,-1-5-1 0,0 5-3 16,1-5-1-16,0 1 2 0,-7 3-3 16,-7-3-2-16,-5 3-6 0,-1-3-5 0,-13 7-19 15,0-4-42-15,-7 1-68 0,-5 3-99 16,-8 0-102-16,1 3-109 0,-7 1-74 0,0-4-7 15,-13 4 42-15,-1 3 87 0</inkml:trace>
  <inkml:trace contextRef="#ctx0" brushRef="#br1" timeOffset="127559.3128">4950 2571 134 0,'0'4'247'0,"6"-4"17"0,0 0-1 0,0 0-7 15,2 0-13-15,-2 3-14 0,0-3-19 0,1 4-16 16,6 0-13-16,-6 0-14 0,-1 4-13 15,0 2-15-15,8-2-23 0,-8 3-24 0,0 3-23 16,1 1-22-16,0-1-7 0,-1-3-7 16,-6 4 0-16,7-1-3 0,-7-3 0 15,0 0-1-15,0 1-8 0,0-5-3 0,0 0-7 16,0-3 2-16,0 3-1 0,0-3 8 0,0 0 13 16,0-4 6-16,0 0 7 0,0 0-3 15,0-4-6-15,0-3-12 0,0-1-15 16,6-2-11-16,-6-1-8 0,6-5-4 0,-6 2 1 15,7-4 0-15,0-1-1 0,5 5 0 0,-5-5 1 16,0 5 0-16,-1-1 4 0,7 1 1 16,-7 2 8-16,8 1 3 0,-8 4 0 15,0 3 1-15,8-3-4 0,-8 3 2 0,1 4-1 16,-1 0-2-16,1 0 2 0,6 4 4 0,-7 3 2 16,8 1-1-16,-8 2-2 0,7 2-2 15,-7 3 0-15,7-4-3 0,-6 0-3 0,-1 3 3 16,8-3-1-16,-8 0 0 0,0-4-6 15,1 4-8-15,0-3-16 0,-7-1-28 0,6-3-38 16,-6-1-46-16,7 1-55 0,-7-1-64 0,0 1-64 16,0-4-51-16,0 0-54 0,0 0-9 15,0-4 29-15,0 1 57 0,-7-4 69 16</inkml:trace>
  <inkml:trace contextRef="#ctx0" brushRef="#br1" timeOffset="127955.428">5522 2048 133 0,'-6'-11'287'0,"-1"4"60"0,1-1 21 16,-1 0 3-16,1 1-9 0,6 3-29 0,-7 1-47 15,7-1-63-15,0 4-53 0,0 0-34 0,7 0-18 16,-1 4-8-16,7-1-1 0,-6 4-1 16,6 5-9-16,6-1-16 0,1 4-21 15,6-1-18-15,1 5-14 0,-2-1-6 0,1 4-5 16,6 3-5-16,1 1-8 0,-1 7-5 0,1 0 0 16,7 7-2-16,-1 1-3 0,-1 3 1 15,9-1 3-15,-9 2 0 0,1 2-3 0,-6-2 0 16,-1 2 2-16,1-4 0 0,-7-2 2 15,-6-1 0-15,0-3-2 0,-1-4 1 0,-6 0-2 16,-7-4 0-16,-6-3-1 0,0-4-2 16,0 0-1-16,-6 0-26 0,-7-8-65 0,0 1-134 15,-1 0-154-15,-5-4-149 0,6 0-79 16,0-4-17-16,0 1 44 0,-6 3 121 16</inkml:trace>
  <inkml:trace contextRef="#ctx0" brushRef="#br1" timeOffset="129845.7299">2780 4839 42 0,'-6'0'273'0,"0"0"64"0,6 0 20 0,-7 4-25 0,7-4-41 16,-7 0-46-16,7 0-53 0,0 0-53 15,0 0-38-15,0-4-23 0,7 4-12 0,0-4-5 16,-1 1-6-16,6 0-9 0,2-2-13 15,6 2-16-15,-1-5-9 0,7 1-13 0,0 0-5 16,7-5-5-16,-7 6-4 0,7-2-1 16,-7 1-9-16,0 3-5 0,-7-3-6 0,7 4-3 15,-6 3 3-15,-7 0 2 0,6 0 6 0,-6 0 7 16,1 0 8-16,-8 0 10 0,7 3 4 0,-13 1 3 16,6-1 3-16,-6 1 2 0,7 0 1 0,-7-1-2 15,0 1 2-15,0-4 0 0,0 4 4 16,0-1 3-16,-7 0 2 0,7-3 2 0,-6 5 3 15,6-5 2-15,-7 3 2 0,1 1 0 0,6-4 1 16,-6 0-1-16,6 0-3 0,-8 4 0 16,8-4 1-16,0 0 7 0,-6 0 10 0,6-4 8 15,0 4 6-15,0 0 6 0,0-4 0 0,-6 4-8 16,6-3-4-16,0-2-6 0,-7 2-5 16,7 0 2-16,0-5-5 0,-7 1 0 0,7 0-8 15,-6 0-4-15,0-5-2 0,6 2-6 0,-7-2-2 16,7 1-1-16,-6-3-1 0,-1-5-1 0,7 1-1 15,-7-1-3-15,7-2-3 0,-6-2-1 16,6-2-1-16,0 3-3 0,0-4-1 0,0 1-2 16,6-1 1-16,1 4 0 0,6-4 0 0,-6 4 0 15,12 4 1-15,-6-4 1 0,7 4 1 0,6 3 3 16,-7 0 1-16,7 0 1 0,0 1 1 16,1 3 4-16,5 4-3 0,-6 0-4 0,-7-1 0 15,8 1-3-15,-1 3 1 0,-6 4 1 0,-1 0-1 16,0 0 0-16,-6 4 3 0,1 3 1 0,5 1 4 15,-6 3-2-15,0 0 2 0,0 3 1 16,0 4-2-16,-7 5 0 0,8-1-4 0,-14 0-2 16,6 7 0-16,-6-4 0 0,-6 9 0 0,6-5-1 15,-14 4 1-15,8 0 1 0,0-1 1 0,-8-2 1 16,8 3-1-16,-7-4 1 0,7-3 0 16,-8-1 1-16,2-2 0 0,-2-5 0 0,8 0 2 15,-7-3-2-15,6-1-2 0,1-3 1 0,-1-3-4 16,1-1-2-16,0 0-3 0,6-3-2 15,0-1 2-15,-8 1-6 0,8-4-4 0,8 0-3 16,-2-4 2-16,0 4-2 0,7-3-2 16,0-1-5-16,7 1-5 0,-1-4-10 0,1 3-19 15,6 0-24-15,1-3-32 0,-2 4-42 0,1-5-50 16,0 0-49-16,7 5-40 0,-1-4-38 0,-6 3-39 16,7-8 4-16,-7 6 39 0,0-2 48 0</inkml:trace>
  <inkml:trace contextRef="#ctx0" brushRef="#br1" timeOffset="130228.0494">4447 4048 9 0,'8'-7'198'0,"-8"3"15"0,0 1-14 0,0 6-4 16,0 1 27-16,0 3 37 0,0 8 38 15,-8-1 41-15,2 4 21 0,0 4-12 0,-1 4-46 16,1-1-57-16,-1 9-54 0,1-5-52 0,-1 4-44 15,7-1-29-15,0 6-23 0,7-2-14 0,-1 1-9 16,1-1-3-16,6-2-5 0,7-2-6 16,-8 1-3-16,8-3 1 0,-1-4-3 0,7-5-1 15,-6 1 5-15,6-7-3 0,-7 0-3 0,7-4-10 16,1 0-33-16,-1-4-67 0,0-4-106 0,-7 1-122 16,7 0-125-16,-6-4-101 0,-7-4-28 15,7-3 37-15,-8 0 84 0,2-1 117 0</inkml:trace>
  <inkml:trace contextRef="#ctx0" brushRef="#br1" timeOffset="130936.178">4988 4341 9 0,'0'-4'283'0,"0"1"95"0,0-1 50 16,0-3 14-16,0 3-9 0,-6-1-33 0,0-1-66 15,-2 3-81-15,2-6-79 0,6 2-62 0,-6 0-47 16,6-4-32-16,0 4-17 0,0-4-16 0,6 0-5 16,-6-4-6-16,6 1-3 0,2 3-1 15,4-4-1-15,-5 1 1 0,6 3 2 0,-6-5 1 16,5 9 4-16,-6 0 1 0,8 0 0 16,-8 3-1-16,8 0 2 0,-8 1 4 0,7 3 4 15,-7 3 8-15,1 5 13 0,0-1 15 16,-1 4 4-16,0 4 3 0,1 3 0 15,0 1-8-15,-7 2-13 0,6 1-10 0,-6 1-5 16,0 2-6-16,0-3-2 0,7 0 0 0,-7 4-1 16,6-4 0-16,-6-4 0 0,0 4 2 15,6-4 0-15,-6 1-5 0,0-5 1 0,7-3-3 16,0 0-6-16,-1-3-6 0,8-1-7 16,-2-4-6-16,1-3-16 0,7 0-24 0,0-3-28 15,-1-1-28-15,7 1-23 0,-6-5-5 16,-1 1 9-16,1 3 27 0,-8-3 40 0,2 3 42 15,-2 1 41-15,-4-1 26 0,-8 4 19 16,0 0 7-16,0 0 2 0,-8 0-1 0,-11 7-2 16,6-3 1-16,-6 3-2 0,-7 0 1 15,-1 1 5-15,1-1-3 0,-6 4-5 16,-1 0-5-16,1-4-7 0,-1 4-8 0,1-3-12 0,-1-1-7 16,1 0-1-16,6 1-8 0,-1-5-5 0,7 1 0 15,2-1 1-15,4 1-3 0,1 0-6 16,0-4-2-16,6 0-4 0,1 3-3 0,0-3-1 15,6 0-1-15,0 0-3 0,6 0-7 0,0 0-24 16,1 0-48-16,6 0-77 0,0 0-84 16,1 0-83-16,4-3-98 0,-4-1-32 0,5 0 16 15,1-3 60-15,0 0 80 0</inkml:trace>
  <inkml:trace contextRef="#ctx0" brushRef="#br1" timeOffset="131329.6347">5438 3821 3 0,'-13'-11'249'16,"6"3"70"-16,7 1 40 0,0 0 9 0,-6 3-1 15,6 0-14-15,0 1-31 0,0 3-45 0,0-4-53 16,0 4-47-16,0 0-40 0,0 0-33 16,6 0-16-16,-6 4-5 0,7-4-8 0,6 7-7 15,0 0-3-15,-1 1-5 0,15 3-12 16,-8 3-14-16,14 5-12 0,-1 2-7 0,1 2-4 16,-1 9-3-16,1-2-1 0,6 6-4 15,1 5 1-15,-8 7 3 0,7-1 0 0,0 5 2 16,1-1-1-16,-2 0 0 0,-5 4-2 15,-1 0-2-15,-12-4-4 0,-1-3-4 0,1-1 2 16,-7-3 2-16,-6-3-4 0,-1-5-1 16,1-3-2-16,-7-7-2 0,0-1-37 15,-13-2-111-15,6-5-160 0,-6 0-182 0,-7-7-99 16,-6 0-51-16,1-4 6 0,-9-7 95 16,2 5 154-16</inkml:trace>
  <inkml:trace contextRef="#ctx0" brushRef="#br1" timeOffset="136151.1283">1198 1296 189 0,'0'-4'359'0,"0"1"83"0,0 3 54 16,0-4 14-16,0 4-17 0,0 0-56 0,0 0-96 15,-6 0-99-15,6 0-87 0,0 0-53 16,0 0-30-16,-8 0-13 0,8 0-4 15,0 0-3-15,0 0 4 0,0 0 0 0,8 0 3 16,-8 0 6-16,0 0 4 0,6 4 4 16,-6-1-3-16,0 1-6 0,0 0-2 0,6 4-10 15,-6 3-7-15,0-4-11 0,7 8-6 16,-7-1-5-16,0 1-8 0,-7 3-5 0,7 1-7 16,-6-1-10-16,0 4-8 0,-2 0-14 0,2-4-11 15,0 4-8-15,-7-4-2 0,6 1 3 16,1-5 2-16,-1 1 11 0,1-4 7 0,6-3 10 15,-6-1 0-15,-2 0 5 0,8 0 3 16,-6-3 3-16,6-4 3 0,-6 0-5 0,-1 0-9 16,7-4-7-16,-6 1-6 0,6-5-11 0,-7-2-8 15,1-1-3-15,6-5 5 0,0 2-2 16,0-4 2-16,0-4 3 0,0 0 4 16,0-4 5-16,0 0 2 0,-7 1 3 0,7-5 2 15,0 5 2-15,0-4-1 0,0 3-2 0,0-4 0 16,0 5 5-16,0-1 9 0,7 4 8 15,-1 4 6-15,-6-1 7 0,7 5 8 0,-1-4 4 16,1 7-2-16,-1 0 0 0,0 0 2 16,2 3 1-16,-2 1-3 0,-6 0-1 0,6-1-2 15,1 4 0-15,-1 1-4 0,-6 3 4 0,7-3-1 16,-7 3 3-16,6 3 5 0,1-3 3 0,-1 3 5 16,0 5 10-16,8-1 15 0,-8 1 17 15,8 3 10-15,5 3 6 0,-6 1-2 0,0 3-13 16,7 5-19-16,-1-2-19 0,1 1-13 15,6 4-11-15,-7-1-4 0,1 1-12 0,6 0-11 16,0-4-17-16,-7 0-17 0,7 0-14 16,-6 0-6-16,6-4 7 0,-7-3 5 0,1 0 13 15,0-4 13-15,-7 3 10 0,-1-6 7 16,2-1 1-16,-8 0 4 0,0 0 1 0,1-3 1 16,0 0-3-16,-7-1 0 0,0 1 0 15,6-4-3-15,-6 4-2 0,0-4-7 0,-6 0-16 16,6 0-41-16,-7 0-76 0,0 0-113 0,1 0-126 15,6-4-135-15,-12 0-64 0,-2 1 1 16,1-1 55-16,-7 0 106 0</inkml:trace>
  <inkml:trace contextRef="#ctx0" brushRef="#br1" timeOffset="136560.8249">1159 1421 12 0,'-7'0'251'0,"1"0"68"16,-1 0 48-16,7 4 21 0,0-4-3 0,0 0-19 16,0 0-34-16,7 0-57 0,-1-4-61 15,1 4-50-15,6-4-34 0,7 1-29 0,6-4-25 16,-1 3-19-16,15-4-23 0,-8 1-35 15,1 0-52-15,-1 3-62 0,1-3-79 0,-1 3-90 16,-5 1-86-16,5-1-83 0,-13 4-44 16,-5 0 11-16,-8 0 49 0,-6 4 73 0</inkml:trace>
  <inkml:trace contextRef="#ctx0" brushRef="#br1" timeOffset="137045.7487">1647 1003 146 0,'-13'-11'322'0,"7"4"65"0,0 0 4 0,-8-1-25 16,14 5-39-16,-6-1-50 0,-1 0-57 15,1 1-51-15,6 3-35 0,0 0-17 0,0 0 1 16,0 3 8-16,6 1 3 0,7 3-3 0,1 4-6 16,-2 0-15-16,8 4-24 0,6 4-25 15,-7-1-21-15,7 3-14 0,7 2-3 0,-7 2-2 16,7 4-5-16,-7 1-2 0,6 7 0 0,-6-1-1 16,1 4-1-16,-2 1-6 15,1 3 2-15,-6 0-3 0,6 0-2 0,-13 0-1 16,7-4-4-16,-8 1-1 0,-5-9-10 0,6 1-12 15,-13-3-26-15,7-5-45 0,-7-3-74 0,6 1-102 16,0-6-109-16,1-2-116 0,-14-4-58 16,7 0 3-16,-6-4 49 0,-7 1 95 15</inkml:trace>
  <inkml:trace contextRef="#ctx0" brushRef="#br1" timeOffset="138487.8181">2064 10770 152 0,'0'0'422'0,"-6"0"98"16,6 0 55-16,0 4-23 0,-7 0-65 0,7 3-95 15,0 4-112-15,7 0-87 0,-7 0-61 16,6 4-32-16,0 3-9 0,8-4 2 16,-1 8 19-16,-1-3 21 0,-5 3 12 0,6-1 6 15,1 5-5-15,-2 0-13 0,1-1-23 16,-6 2-26-16,-1-6-23 0,1 5-20 15,-7-4-15-15,0 0-13 0,0 0-4 0,0-3-2 16,0-5-6-16,-7 4-5 0,1-4-15 16,-1-2-15-16,7-5-25 0,-6 4-26 0,-1-4-26 15,7-3-20-15,-6 0-15 0,6-1-5 16,0-3 2-16,-6 0-2 0,-8-3-48 0,14-1-102 16,-6-3-123-16,6 0-141 0,-7-4-65 15,0-5-17-15,-5 6 51 0,5-8 116 16</inkml:trace>
  <inkml:trace contextRef="#ctx0" brushRef="#br1" timeOffset="139088.4666">2200 10873 138 0,'-6'-8'296'16,"6"-3"56"-16,-6 4 3 0,6 0-19 0,0-4-33 16,0 0-39-16,0 0-47 0,6-4-47 15,0 1-44-15,2-1-30 0,-2 1-26 16,7-5-22-16,6 4-13 0,1 1-9 0,-1-5-6 15,1 5-2-15,6 3 1 0,1 0 3 16,5 0 0-16,-7 4 0 0,2-1 5 16,-1 5 11-16,0-2 16 0,0 10 16 0,-7-2 10 15,1 5 7-15,-6-1 2 0,-2 4-10 0,-6 3-16 16,1 1-15-16,-7 0-12 0,-7 3-11 0,1 0-10 16,-6 0-3-16,-2 1-4 0,-6-4-1 15,7-1-2-15,1 1-1 0,-8-4 0 16,7 0-7-16,0-4-12 0,6 0-15 0,-5-3-16 15,5 0-20-15,0-4-22 0,7 0-18 16,0 0-12-16,0 0-7 0,14-4 1 0,-2 0 5 16,1 1 13-16,1-1 15 0,5 1 17 0,0-1 16 15,1 0 19-15,-7 4 17 0,7 0 18 16,-1 4 18-16,1-4 25 0,-8 7 17 0,2-3 10 16,-2 3 13-16,2 4 4 0,-1 0 2 0,-7 4-5 15,-6 0-4-15,7 0-1 0,-7 2-5 16,-7 1-3-16,1 1-7 0,-1 4-2 0,-6-6-14 15,6 5-10-15,-5-4-9 0,-2 1-12 0,-5-1-12 16,6 1-14-16,-6-5-10 0,-1 1-22 16,0-1-25-16,1-3-36 0,-1 0-50 15,1-4-66-15,-1 2-64 0,8 2-55 0,-2-8-47 16,2 4-47-16,-2-3 1 0,-5 0 44 16,-1-4 59-16</inkml:trace>
  <inkml:trace contextRef="#ctx0" brushRef="#br1" timeOffset="139556.3986">2794 10393 29 0,'0'-7'342'0,"6"3"118"16,-6 4 87-16,6 4 4 0,1-1-37 0,0 5-61 16,6-1-91-16,6 8-107 0,-6-5-88 15,13 9-54-15,-6-1-29 0,13 1-19 0,-1 6-11 16,1 1-12-16,-1 3-8 0,1 4-9 16,-1 4-8-16,1-1-8 0,-1 5-2 0,-6-1 6 15,-7 4-4-15,1 0-3 0,0-4-3 0,-14 1-4 16,1-1-8-16,-7-4-8 0,-7 1-5 15,1-4-5-15,-7-4-5 0,-6 1 0 0,-8-5-2 16,8 0-6-16,-8-5-26 0,-5 1-55 0,-1-7-91 16,-5 2-111-16,11-2-109 0,-5-3-105 15,6 0-52-15,-1-3 20 0,2-5 73 0,-1 1 105 16</inkml:trace>
  <inkml:trace contextRef="#ctx0" brushRef="#br1" timeOffset="142157.922">30115 10440 158 0,'0'-3'428'0,"6"-1"105"0,-6 0 49 0,0 1-22 16,-6 3-62-16,6 0-100 0,0 0-124 15,0 0-101-15,-6 0-67 0,6 0-46 16,0 0-25-16,0 0-14 0,0 0-6 16,0 0-3-16,0 0-5 0,0 0-3 0,0 0-3 15,0 3-1-15,0-3-2 0,6 0 2 16,-6 4-1-16,6-4 1 0,1 4 0 15,-1-1 0-15,7 1 0 0,-6 3 0 16,6 0 4-16,0 1 1 0,0 0 2 0,-6 3 1 16,5-4 5-16,-5 8-1 0,6-4-3 15,-6 0 1-15,-7 3-3 0,0 1-3 16,0 0-4-16,0-1-1 0,-7 1-6 16,-6 0-2-16,6-1 0 0,-5 1 1 0,-2-4-2 15,-5 0-2-15,6 0 2 0,-7-4-11 16,7 0-24-16,1-3-48 0,-8 0-72 0,7-1-86 15,0-3-102-15,0 0-88 0,-1 0-84 16,2 0-23-16,-8 0 36 0,1 0 72 16,5-3 92-16</inkml:trace>
  <inkml:trace contextRef="#ctx0" brushRef="#br1" timeOffset="142358.8245">29920 10608 193 0,'6'-3'382'15,"-6"0"93"-15,6-1 41 0,-12 4-10 0,6 4-41 16,-13-1-64-16,-6 4-81 0,-1 1-75 16,0 3-67-16,-5 4-54 0,-2-1-37 15,-5 1-24-15,-1 0-21 0,1-1-28 16,-2 5-21-16,2-5-25 0,-1 1-40 16,1-4-83-16,6 0-130 0,1 0-130 0,-2-4-141 15,1 1-65-15,0-5-7 0,0 1 61 16,-1 0 121-16</inkml:trace>
  <inkml:trace contextRef="#ctx0" brushRef="#br1" timeOffset="143975.8953">29275 10529 95 0,'0'-4'296'0,"0"0"64"0,-7 4 11 16,0-3-23-16,7-2-37 0,-6 2-41 15,6 0-55-15,0 3-54 0,0-8-46 0,0 5-30 16,6-1-24-16,-6-3-22 0,14 3-12 16,-8-7-7-16,7 3 0 0,1 1 3 15,-2 0 3-15,1-4 5 0,7 3 4 16,0 2 0-16,-8-2 0 0,8-3-5 16,-1 7-4-16,1-3-4 0,-8 0-6 0,8 3 0 15,-6 0-4-15,-1 1-5 0,-1 3 0 16,2-4-3-16,-8 4-4 0,0 0-3 15,1-4 0-15,0 4 0 0,-7 0-4 0,6 0 2 16,-6 0 7-16,0 0 6 0,7 0 7 16,-7 4 8-16,0-4 12 0,-7 0 7 15,7 0 5-15,-6 4 2 0,6-4 0 16,-7 3-3-16,0 1-5 0,1 0-7 0,0-1-9 16,0 5-5-16,-8-5-5 0,1 8-7 15,0-3-6-15,0-1-2 0,-7 4-2 16,-6 0 0-16,1 3-2 0,-1-2 4 0,-1 2 0 15,-5 1 1-15,-1-5-2 0,1 6-1 16,-1-6-1-16,1 1-2 0,-1-3-2 0,7-1-2 16,-6 1-2-16,5-5-3 15,8 1-4-15,-8-4-2 0,8 0 3 0,6 0 4 16,0-4 10-16,0 1 18 0,0-5 11 16,7 1 8-16,-1-4 4 0,7-4 3 0,-7 1-3 15,7-5-12-15,-6 1-10 0,6-1-5 16,0-3-3-16,-7 1-2 0,7 2-3 15,-6-3 2-15,6 4 5 0,-6 0 1 16,6 4 3-16,0-2-4 0,-7 2 3 0,7 3 0 16,0 3-6-16,-7 1-4 0,7 0-9 15,0 3-13-15,0 0-36 0,0 1-64 16,-6 3-114-16,0 0-134 0,-2 3-144 16,2 5-73-16,-7-1-14 0,0 0 40 0,-12 4 104 15</inkml:trace>
  <inkml:trace contextRef="#ctx0" brushRef="#br1" timeOffset="144593.9817">28655 10319 153 0,'0'-7'415'0,"0"0"109"0,8 3 42 16,-8 1-10-16,0-1-53 0,6 4-98 16,-6 0-119-16,0 0-103 0,6 4-71 0,-6-1-49 15,7 4-24-15,0 4-10 0,-1 0-12 16,-6 5-4-16,7-2-5 0,-1 1-2 16,0 3-4-16,-6 0-3 0,0-3-1 0,0 3-3 15,-6 0 2-15,0 1-2 0,-1-4-2 16,1-1 1-16,-1-3 2 0,0 4 0 15,1-8 0-15,0 0 1 0,-2 1 2 0,2-5-5 16,-6 1-1-16,5-4 0 0,-6 4 0 16,0-4-3-16,-1-4 0 0,2 0 3 15,-1 1 2-15,0-1-3 0,6 0 2 16,-6-3 3-16,6 3 6 0,-5 1 3 0,5-1 2 16,0 1 4-16,7-1 0 0,-6 0-1 15,6 1-2-15,-6 3-2 0,6 0-2 16,0 0-2-16,-7 0-1 0,7 0 1 15,0 3-1-15,-6-3-1 0,-1 8-1 0,0-5 6 16,-5 1-3-16,-2 3-2 0,2 0 0 16,-8 1 2-16,-7-1 2 0,2 1-1 15,-1-1 1-15,0 0 4 0,-7 0 2 0,1-3-3 16,-1 0-2-16,7-1 0 0,-13-3-3 16,7 3-4-16,-2-3-1 0,2 0 0 15,-1-3 0-15,1 3-3 0,-1 0 1 16,1-3-1-16,6 3-1 0,-7-4 1 0,7 4-2 15,7-4 0-15,-7 4 2 0,6 0-1 16,1 0-8-16,5 0-7 0,2-3-11 16,-2 3-24-16,8-4-42 0,-7 4-68 0,7-4-98 15,6 4-98-15,0 0-107 0,6 0-75 16,1-3-12-16,-1 3 43 0,-6-4 88 16,6 1 101-16</inkml:trace>
  <inkml:trace contextRef="#ctx0" brushRef="#br1" timeOffset="144778.3527">27920 10470 367 0,'7'-12'473'16,"-1"5"75"-16,0 0-1 0,1 0-57 15,6-1-96-15,0 2-116 0,7 2-98 16,-8-4-88-16,8 1-87 0,6 3-95 0,-7 1-124 15,8-1-129-15,5 0-137 0,1 1-68 16,-1 3-6-16,-6 0 43 0,-6 0 100 16</inkml:trace>
  <inkml:trace contextRef="#ctx0" brushRef="#br1" timeOffset="145345.6814">27406 10419 43 0,'0'-8'431'0,"6"1"114"0,-6 3 73 0,-6 1-12 16,6 3-69-16,0 0-120 0,-7 0-143 16,7 3-110-16,0 1-67 0,0 0-42 15,0 3-19-15,7 1-16 0,-1-2-7 0,-6 5-5 16,6 0-6-16,0 0-5 0,2 5-3 15,-8-2-2-15,6 1-2 0,-6-1 0 16,-6 1 3-16,6-1 1 0,-8 1 2 16,-4 0 1-16,6-4 1 0,-8 0-8 0,1-1-10 15,-7-2-24-15,2-4-58 0,-2 0-99 16,7-1-122-16,-7 1-121 0,8-4-111 16,-8 4-36-16,0-4 23 0,1 0 82 0,-7 0 116 15</inkml:trace>
  <inkml:trace contextRef="#ctx0" brushRef="#br1" timeOffset="145578.681">27087 10598 119 0,'0'-7'431'16,"0"3"90"-16,-8 0 62 0,2 1-27 15,0 3-80-15,0 0-120 0,-2 3-105 16,-4 1-77-16,-1 0-61 0,6 3-41 0,-12 0-29 15,5 0-17-15,2 1-16 0,-2 0-24 16,1-1-28-16,1 0-35 0,-2-3-49 16,2 3-68-16,-2-3-85 0,8-1-79 15,-1 1-58-15,1 0-54 0,6-4-21 0,-6 3 32 16,-8-3 69-16,8 0 80 0</inkml:trace>
  <inkml:trace contextRef="#ctx0" brushRef="#br1" timeOffset="146127.9417">26819 10554 246 0,'-6'-7'342'0,"6"3"50"0,-7-3-3 15,1 3-29-15,-1 1-39 0,1-5-43 16,6 5-49-16,-6-5-45 0,6 5-42 0,6-5-36 16,-6 1-26-16,6 0-27 0,1 0-20 15,6-1-14-15,0 0-10 0,-1 1-3 16,2 0-4-16,-1-1 0 0,6 1 0 16,-6 3 0-16,7 1 0 0,-7 0 6 0,0-1 12 15,0 4 8-15,0 0 12 0,-6 4 9 16,-1-1 10-16,0 0 4 0,2 5-1 15,-8-1-6-15,-8 0-3 0,8 0-5 0,-12 1-9 16,5 4-10-16,0-2-4 0,-6 1-2 16,1 0-2-16,-2 0 5 0,2 4 9 15,-2-4 4-15,1 3 1 0,1-2-4 16,-2 2-9-16,2 1-20 0,-2-5-23 16,-5 6-17-16,6-2-30 0,-6 1-79 0,-8-4-139 15,8 3-143-15,-8 1-134 0,-11-4-67 16,-1 4-15-16,-7-1 55 0,-13-2 133 0</inkml:trace>
  <inkml:trace contextRef="#ctx0" brushRef="#br1" timeOffset="150181.3372">27184 10539 258 0,'7'-3'387'0,"-1"3"81"0,-6 0 34 16,6 0 4-16,-6 0-28 0,0 0-69 15,0 3-99-15,-6-3-99 0,0 4-79 16,-8 0-58-16,-5-1-40 0,-1 1-14 0,-12 0-8 15,-1-1-3-15,1 5-4 0,-7-4-2 16,6-1 1-16,-6 1-5 0,6-1-2 16,-6 1-1-16,13 0-3 0,0-4-5 15,7 3-8-15,-1-3-10 0,14-3-12 16,-1-1-16-16,7 0-20 0,13-3-24 0,7 0-26 16,6-1-33-16,7 1-33 0,5-4-22 15,8 0 1-15,0 4 19 0,-1 0 37 16,7-1 71-16,-6 1 93 0,-7 0 84 0,0 3 68 15,-7 4 48-15,-12-4 29 0,-1 4-4 16,1 0-29-16,-14 4-39 0,-6 0-40 16,-6-1-35-16,-6 5-27 0,-8-5-24 0,-7 5-15 15,-5-1-5-15,-7 4-5 0,7-4-4 16,-7 0-2-16,-7 1 0 0,13-5-2 16,-6 1-5-16,7 0-5 0,-1-4-3 0,7 0-5 15,6 0-11-15,0-4-9 0,8 0-15 16,5-3-14-16,7 0-32 0,13-1-38 15,1-2-35-15,12-1-34 0,-1 0-21 0,15-4-7 16,-1 4 21-16,-1 0 36 0,9 3 47 16,-9 1 58-16,-5 0 69 0,6 3 66 15,-13 0 56-15,-6 4 46 0,-8 0 33 16,2 4 17-16,-8 0-12 0,-12-1-26 0,-8 4-33 16,-4 1-37-16,-9 4-30 0,-5-2-24 15,-1 1-10-15,-7 0-7 0,2 0 0 16,-1 0-4-16,-1-4-4 0,8 1-4 15,6-5-8-15,0 1-9 0,6 0-14 0,0-4-13 16,14 0-14-16,6-4-23 0,0 0-29 16,14-3-28-16,5 0-44 0,7 0-56 15,6-4-55-15,7 0-32 0,7 0-3 0,-1 0 15 16,1 0 44-16,0-1 77 0,-7 5 101 16,0 0 110-16,-13 3 95 0,7 0 80 15,-14 4 59-15,-6 0 28 0,0 4-7 16,-6 3-39-16,-7 0-56 0,-7 1-58 0,-6 7-47 15,-7-4-32-15,-6 4-29 0,-6-1-16 16,-7 1-10-16,0 3-3 0,0-7-4 0,-1 4-3 16,8-4 2-16,-1-4-4 0,7 0-5 15,0 0-10-15,7-2-5 0,6-5-11 16,0 0-9-16,13 0-6 0,0-5 1 16,0-2-2-16,6 4-2 0,8-8 5 0,5 3 5 15,1-2 5-15,0 2-2 0,5-3 1 16,-5 4-1-16,0-1 1 0,-2 1 2 15,2 4 2-15,-7-1 7 0,-6 4 0 16,0 0-22-16,-7 4-48 0,-7 3-86 0,0 0-98 16,1 0-120-16,-13 4-75 0,-1 1-15 15,-6 2 29-15,-13 4 76 0</inkml:trace>
  <inkml:trace contextRef="#ctx0" brushRef="#br1" timeOffset="150865.2336">26343 10429 118 0,'0'-6'420'0,"0"-2"109"0,0 1 63 15,0-1-17-15,0 5-65 0,-6-1-108 0,6 0-123 16,0 4-101-16,-6-3-74 0,6 3-52 16,0 0-22-16,0 0-11 0,0 0-5 15,0 7-4-15,6-3-3 0,-6 3 3 16,6 4-3-16,2 0 0 0,-2 0-3 0,0 3-3 15,1 1-2-15,-7 0-1 0,6 0-1 16,-6-4-3-16,0 3 0 0,-6 1-1 16,-1-1 0-16,1 1 0 0,-8-4-2 15,2 0 3-15,-1 0-1 0,0-4-7 0,-6 0-17 16,-1 1-37-16,0-8-65 0,1 4-98 16,-1 0-109-16,0-4-97 0,1 3-104 15,-1-3-24-15,1 0 31 0,-7 0 78 16,6 0 102-16</inkml:trace>
  <inkml:trace contextRef="#ctx0" brushRef="#br1" timeOffset="151334.7724">25966 10554 280 0,'6'-7'355'0,"2"3"54"16,-2 0 7-16,0 1-15 0,0 3-23 15,-6 0-43-15,0 0-53 0,0 0-55 0,0 3-53 16,-6 1-44-16,0 0-45 0,0-1-29 16,-2 5-22-16,8-5-16 0,-6 1-13 15,6-4-8-15,-6 4-10 0,-1 0-19 0,7-4-11 16,0 0-15-16,-7 0-13 16,7-4-9-16,0 0 0 0,0 0 7 15,0 1 8-15,0-1 14 0,0-3 11 0,0-1 11 16,7 1 7-16,-7-4 9 0,7 3 7 0,-7 2 7 15,6 2 6-15,0-3 12 0,2 3 15 16,-2 0 15-16,0 1 17 0,0-1 19 16,-6 1 12-16,7 3 6 0,0 0-1 0,-7 3-10 15,6 1-13-15,-6-1-18 0,0 1-14 16,7 0-17-16,-7 3-8 0,0-3-9 16,0 2-6-16,0 2-3 0,-7 3 0 15,7-4-1-15,0 1-3 0,-6 3 2 0,6 0 1 16,-14 0-2-16,8 0-2 0,0 0-2 15,-8-1 3-15,2 6-5 0,-8-5-4 16,7 0-3-16,-7-4-9 0,8 0-19 0,-8 0-41 16,1 1-60-16,-1-5-83 0,-6 5-98 15,6-5-83-15,1 5-77 0,-7-5-47 16,0 5 17-16,-1-5 59 0,1 1 88 0</inkml:trace>
  <inkml:trace contextRef="#ctx0" brushRef="#br1" timeOffset="151851.6267">25621 10507 162 0,'0'-11'356'0,"0"3"75"16,0 1 7-16,0 0-32 0,6-1-58 0,-6 0-78 16,0-2-85-16,14 2-75 0,-8 1-51 15,7-3-34-15,-7 2-23 0,8 4-15 16,5-3-10-16,-6 0-8 0,0 3-4 15,0 0-2-15,-6 1 2 0,5 3 7 0,-4 0 11 16,-2 0 18-16,-6 0 21 0,0 0 28 16,0 0 31-16,-6 3 35 0,-2 5 34 15,-11-1 14-15,6 4 0 0,-6 0-13 16,-7 0-21-16,6 3-21 0,1 1-18 0,-1-3-1 16,6 2 10-16,-5-3 18 0,13 4 15 15,-7-1 10-15,0 1 6 0,7 3-6 16,-2 0-14-16,8 4-21 0,-6-3-20 0,6 3-22 15,0 0-22-15,0 0-19 0,6-4-18 16,-6 4-15-16,8-3-30 16,-2-5-38-16,-6 4-45 0,6-3-36 0,-6 0-26 0,7-4-5 15,-7 3 5-15,6-3-9 0,-6-4-58 16,0 4-111-16,0 0-120 16,0-3-108-16,-6-5-48 0,-1 6 13 0,1-3 85 0,-8 2 136 15</inkml:trace>
  <inkml:trace contextRef="#ctx0" brushRef="#br1" timeOffset="158690.7523">25276 10521 331 0,'6'-8'439'15,"1"2"74"-15,-7-2 19 0,6 5-23 16,-6 3-58-16,-6-4-94 0,6 4-99 0,0 0-79 15,-7 0-67-15,1 4-43 0,0 3-25 16,6-3-11-16,-8 7-4 0,2-4-9 16,0 4-7-16,6 0 0 0,0 3-5 0,-6-2 0 15,6-2-6-15,0 5 2 0,-8-5-2 16,8 2-5-16,0 3-4 0,-6-8-4 16,6 4-1-16,0-4-3 0,0 1-1 15,-6-1 4-15,6-3 0 0,0-1 4 0,-7 1 0 16,7 0 3-16,-6-4 3 0,-1 0-3 15,0 0 4-15,1-4 0 0,0 0 1 16,0 1 1-16,-2-1 1 0,-4 0 3 0,-2 1 0 16,8-5-1-16,-7 5 1 0,-1-1-1 15,2 1-1-15,-1-5-1 0,0 8 0 16,-6-3 3-16,5-1-1 0,-6 4 5 16,1 0 5-16,-1 4 5 0,-6-1 7 15,7 1 4-15,-1 0 3 0,1 3-7 0,0 0-3 16,5 0-6-16,-5 1-11 0,6 3-17 15,6-4-12-15,-5 0-6 0,4 1-12 0,2-1-30 16,6 0-63-16,0-3-104 0,0 3-120 16,6-3-117-16,2 4-105 0,-2-5-29 15,0 5 35-15,1-1 97 0,0 0 118 16</inkml:trace>
  <inkml:trace contextRef="#ctx0" brushRef="#br1" timeOffset="158859.7023">25021 10899 192 0,'14'0'442'0,"-8"3"102"0,-6-3 48 0,0 4-27 16,0 0-70-16,0-4-112 0,0 0-118 15,0 0-100-15,0 0-68 0,0 0-49 16,0 0-41-16,0 0-52 0,0 0-79 16,0 0-121-16,0 0-131 0,0 0-138 0,-6 0-77 15,0 0-11-15,-14 0 49 0,0 4 103 16</inkml:trace>
  <inkml:trace contextRef="#ctx0" brushRef="#br1" timeOffset="159609.5248">24286 10733 231 0,'-7'-3'406'0,"1"-4"85"0,-1-1 20 0,1 5-8 16,0-5-49-16,-2 1-79 0,8 0-98 16,-6-1-84-16,6 1-65 0,6 0-47 15,2-4-30-15,-2 0-26 0,7 0-23 16,0 0-20-16,0-1-20 0,7 2-29 0,5-1-33 16,-5 3-32-16,6-2-34 0,0 2-38 15,0 1-35-15,1 3-29 0,-2 0-10 16,-5 1 4-16,6-1 21 0,-7 0 39 0,1 4 49 15,0-3 53-15,-8 3 53 0,8 0 51 16,-7 0 47-16,0-4 47 0,-6 4 51 16,-1 0 51-16,0 0 42 0,1 0 26 15,-7 0 15-15,-7 4-3 0,1-4-21 0,0 3-37 16,-1 1-39-16,-6 0-35 0,0 3-33 16,0 0-25-16,-6 1-17 0,5-1-11 0,-5 4-10 15,-1-4-8-15,0 7-5 0,1-2-6 16,-7 3-6-16,6 0-2 0,-6-5-6 15,1 5-3-15,5 0 2 0,-6-4 1 16,0 0-8-16,-1 0-2 0,2-4 3 0,5 4 4 16,-6-8-4-16,0 5 0 0,7-5 5 15,-1-3-3-15,0 5 2 0,1-5-4 16,-1 0 2-16,8-5 0 0,-2 2 0 16,2 0-1-16,5-5 0 0,-6 0-1 0,13-2-1 15,-7-5-2-15,7 0-2 0,-6-3 9 16,6-4 1-16,-6 0-3 0,-2 3-1 15,8 1 0-15,-6-3 3 0,0 2-11 0,0 1 0 16,-2 0 7-16,8 7-5 0,-6-4 2 16,6 4-1-16,-6 4 3 15,6-1-2-15,0 0-10 0,0 1-6 0,0 4-14 16,0-1-32-16,0 4-53 0,-7 0-81 16,7 0-104-16,-6 4-103 0,6-1-106 0,0 4-46 15,0-3 12-15,-7 0 61 0,7 4 98 16</inkml:trace>
  <inkml:trace contextRef="#ctx0" brushRef="#br1" timeOffset="159791.5668">24469 10415 1 0,'12'-11'406'15,"1"0"110"-15,-6 4 67 0,-1-1-2 0,-6 1-77 16,0 3-145-16,0-3-191 0,0 3-189 15,0 1-173-15,-6 3-147 0,-1 3-127 16,1 1-63-16,-1-1 5 0,-5 5 56 16,-8 3 94-16</inkml:trace>
  <inkml:trace contextRef="#ctx0" brushRef="#br1" timeOffset="160343.0883">23660 10693 143 0,'-12'-3'272'0,"5"-1"44"16,-6 0 31-16,6-3 15 0,1 3-2 15,6 1-15-15,-6-5-40 0,6 1-53 0,6-4-66 16,0 4-53-16,1-4-49 0,6-1-38 15,0 2-19-15,0 2-10 0,0-3-1 0,0 4 2 16,0 0 4-16,6 3 4 0,-5 0 8 16,-8 1 3-16,7 3 4 0,0 3 6 15,-6 1 7-15,-1 0 5 16,0 7-6-16,-6 0-8 0,8 0-5 0,-16-1-13 0,8 9-7 16,-6-4-12-16,0-1-7 0,-7 5-6 15,0-5-3-15,0 1-7 0,-1-4-11 16,2 0-9-16,-1 0-12 0,-7 0-10 15,7-8-9-15,0 5-9 0,0-4-5 0,0-1 1 16,0-3 11-16,0 0 12 16,0 0 10-16,7-3 18 0,-8-1 19 0,1 1 16 15,0-2 17-15,0-1 21 0,1 1 21 0,-8 2 18 16,7 3 13-16,0-4 7 0,-6 4-5 16,-1 0-12-16,6 0-15 0,-5 4-19 15,-1-1-15-15,1 2-16 0,0 1-6 0,-8 2-10 16,7 3-2-16,2 0 0 0,-9 0-2 15,1 0 0-15,6 0-4 0,-5 4 3 16,5-5-4-16,-6 1-5 0,7 0-11 16,5-3-14-16,-6-1-19 0,8 0-33 0,-1 2-39 15,0-6-47-15,6 0-64 0,1 1-60 16,0-4-55-16,6 0-42 0,0 0-43 16,6-4-20-16,-6 1 30 0,6 0 59 0,-6-6 65 15</inkml:trace>
  <inkml:trace contextRef="#ctx0" brushRef="#br1" timeOffset="160609.5636">23634 10158 263 0,'14'-11'469'0,"-8"8"101"16,-6 3 19-16,-6 7-28 0,-1 0-69 0,-6 8-125 15,6 0-117-15,-12 7-92 0,6-1-58 16,-7 5-32-16,7 0-15 0,-6 3-15 16,0 5-17-16,5-5-21 0,1 0-16 15,0-4-10-15,0 4-16 0,1-6-60 0,4-1-116 16,-4-4-141-16,5 0-155 0,-6 1-92 16,0-4-37-16,0-1 30 0,-6 1 106 15</inkml:trace>
  <inkml:trace contextRef="#ctx0" brushRef="#br1" timeOffset="162078.7748">22827 10701 209 0,'-7'-8'274'0,"1"-3"1"16,0 4-32-16,6-4-47 0,-7 0-50 16,7 0-50-16,-7 0-51 0,7 0-37 15,7-1-31-15,0 2-22 0,-1-1-17 16,7 0-12-16,0 0-3 0,6 0-3 0,-5 4 3 15,5-4 6-15,1 4 11 0,0-1 9 16,-2 5 11-16,2-2 11 0,-1-1 13 16,-5 2 13-16,6 0 15 0,-8 4 13 15,1-3 15-15,-6 3 17 0,0 0 17 0,-1 0 15 16,0 3 12-16,-6-3 10 0,0 4 8 16,0 0 4-16,-6 2 2 0,0-1 0 15,-1-2 2-15,0 5 2 0,-6-1 2 16,1 0 21-16,-8 0 13 0,6 4 8 0,-5-3-1 15,-7 6-7-15,6-3-14 0,-5 0-36 16,-1 4-30-16,0-4-28 0,-1 0-18 16,1 0-15-16,0 0-12 0,0 0-8 0,-7-4-1 15,8 1-3-15,-1-1-3 0,0-3 3 16,-1-1 0-16,8-3-1 0,-7-3-4 16,6-1 4-16,1 0-4 0,0-3 2 15,-1-4-1-15,0 0 3 0,7 0 2 0,-7-3-3 16,8-5 2-16,-8 4-7 0,7-7-9 15,0 0-12-15,0 0-14 0,7 1-7 0,-1-1-5 16,7 0 10-16,0-1 24 0,0 5 34 16,0 0 33-16,0 3 26 0,7 4 18 15,-7 0 1-15,6 4-8 0,-6 3-17 16,0-3-16-16,0 7-16 0,6 0-11 0,-6 3-7 16,0 5-6-16,0-1-3 0,-6 1 2 15,0 6 0-15,-1 1 5 0,0 3 2 16,1-3 0-16,0 7-3 0,-1-4-3 15,-6 1-4-15,6 3-4 0,7-1-1 0,-6 2-2 16,0-5 2-16,-2 3-2 0,2-2 0 16,-6 0-1-16,5-5-5 0,0 1-1 0,1-1 0 15,-1-3-4-15,-5 0 0 16,4-3 4-16,-4-1 4 0,-2 0 4 0,-5-3-3 16,6 4 0-16,-6-8 2 0,5 0-4 15,-5 0-6-15,-1-8 2 0,0 4-2 0,8-3 3 16,-8 0-4-16,1-1 2 0,5-3 4 15,2 4-6-15,6-4 0 0,-8 4-6 16,14-4 0-16,-6 3-4 0,6 5 0 0,6-4 7 16,-6 7 8-16,6 0 12 0,2 0 7 15,-2 3 7-15,0 1-2 0,-6 3 0 16,6 0-5-16,-6 1 0 0,0-1-5 16,0 4-2-16,-6 0 0 0,0-4-6 0,0 4-2 15,-8-4-11-15,8 4-11 0,-7-3-10 16,6 0-14-16,-6-5-11 0,7 1-15 15,0-1-11-15,-2-3-7 0,2 0-7 16,0 0-3-16,6-3 4 0,-7-1 13 0,7 1 16 16,-6-5 21-16,-1 5 26 0,0-5 26 15,1-3 19-15,0 4 21 0,-1-1 23 16,0 1 19-16,-5 3 12 0,5 1 8 0,-6-1 9 16,0 4-10-16,0 0-13 0,-6 4-15 15,5-1-16-15,-5 5-15 0,-7-1-18 16,6 0-8-16,-6 4-5 0,1 1-4 0,-2-1-5 15,1-1-6-15,0-2 1 0,6 3-1 16,1 0-3-16,-1-4-1 0,8 0-4 16,-2 1-9-16,1-5-32 0,0 1-61 15,7 0-89-15,-1-1-113 0,7-3-103 0,0 0-103 16,0 0-54-16,0 0 16 0,0 0 67 16,0 0 102-16</inkml:trace>
  <inkml:trace contextRef="#ctx0" brushRef="#br1" timeOffset="162293.9609">21739 10580 120 0,'13'-11'489'0,"7"0"92"15,-7-4 51-15,0 8-22 0,0-4-100 16,7-1-175-16,-1 6-155 0,7-5-118 0,0 0-97 15,0 4-105-15,0-5-113 0,1 4-106 16,5 5-87-16,1-4-80 0,-7 3-9 16,-7 4 46-16,-6 0 85 0,-6 0 94 15</inkml:trace>
  <inkml:trace contextRef="#ctx0" brushRef="#br1" timeOffset="162593.7476">21537 10231 119 0,'0'-3'461'0,"0"0"108"0,-6-1 53 15,-1 8-16-15,1-1-43 0,-1 4-95 16,7 8-102-16,-6 0-77 0,-1-1-47 0,7 8-35 15,0 1-42-15,-6 2-61 0,0 1-71 16,-2 3-77-16,8 4-59 0,0-4-35 16,-6 4-25-16,6-3-6 0,-6-5-12 15,-1-3-29-15,-6 0-76 0,7-3-95 0,6-1-98 16,-7-3-102-16,1-5-28 0,-8 1 42 16,2-3 98-16,-2-1 113 0</inkml:trace>
  <inkml:trace contextRef="#ctx0" brushRef="#br1" timeOffset="163044.3956">21186 10598 251 0,'0'-4'413'0,"0"-3"81"15,-7 3 21-15,0 4-21 0,1 4-53 16,-7 0-80-16,0 3-85 0,-6 0-74 0,-1 5-58 16,-6 2-52-16,7-3-36 0,-7 4-23 15,-1-1-21-15,1 1-22 0,7 0-25 16,-7-1-35-16,6-3-45 0,8 0-53 0,-8-4-63 15,13 1-61-15,1 0-44 0,-1-5-19 16,7 1 2-16,7-1 23 0,-1 1 52 16,1 0 69-16,5-1 65 0,8-3 63 15,-7 4 65-15,7 0 73 0,0-1 79 0,-2 5 84 16,-4-1 69-16,5 0 41 0,-5 1 17 16,-8-1-8-16,6 4-32 0,-12-4-55 15,0 4-51-15,0 0-43 0,-12 0-34 16,6 0-31-16,-14 0-26 0,1 1-21 0,-1-2-20 15,0-3-12-15,-6 1-6 0,1-1-6 16,5 1-5-16,0-5-5 0,-5 1 3 16,5-4-1-16,0 0 1 0,7-4 0 0,-7-4 1 15,14 2 4-15,-7-6-2 0,6 2 1 16,7-9-4-16,0 1 3 0,0-4-2 0,14 0 1 16,-8-4 5-16,14 1 2 0,-1 3 2 15,1-4-1-15,0 4 1 0,5 0-6 16,-5 4-10-16,0-1-19 0,-2 5-39 15,-4-1-60-15,-1 4-107 0,0 3-116 0,-6 4-125 16,-7 4-80-16,0 0-16 0,-7 9 34 16,-6 2 90-16</inkml:trace>
  <inkml:trace contextRef="#ctx0" brushRef="#br1" timeOffset="163494.625">20293 10686 121 0,'13'0'452'0,"1"0"109"0,-8 4 52 0,-6 3-22 15,0 0-66-15,0 1-126 0,-6 3-144 16,6-4-107-16,0 4-65 0,0 3-37 0,0-2-23 15,6-1-16-15,-6 3-13 0,0-3-12 16,6 4-25-16,-6-4-32 0,0 0-38 16,0-4-47-16,0 0-43 0,0 4-35 0,0-7-23 15,0 3-7-15,0-7 11 0,-6 4 25 16,0-4 35-16,-1 0 40 0,0 0 42 16,1-4 45-16,-7 1 50 0,0-1 55 15,0-3 65-15,-1 3 68 0,-5 0 57 0,0 1 43 16,6-1 23-16,-7 0 3 0,0 1-28 15,1 3-44-15,6 0-47 0,-6 3-45 16,-1 1-37-16,7 0-31 0,-7 3-23 16,8 0-12-16,-8 1-16 0,7-1-10 15,-7 4-13-15,8-3-23 0,-2-1-34 0,2 4-50 16,-2-4-63-16,1 0-79 0,0 1-80 16,0-4-59-16,7 2-50 0,-8-6-39 0,8 5 19 15,0-5 57-15,6 0 75 0</inkml:trace>
  <inkml:trace contextRef="#ctx0" brushRef="#br1" timeOffset="163745.4661">21160 10046 36 0,'-7'-9'396'0,"1"9"124"16,-20 3 69-16,-7 6-6 0,-7 5-43 16,2 5-82-16,-14 3-139 0,-6 7-115 0,-1 0-78 15,0 8-47-15,-6-1-27 0,6 1-20 16,1-1-17-16,-1 2-18 0,7-6-13 16,6-2-10-16,8-5-14 0,-2 0-45 0,7-2-110 15,7-5-154-15,-6 1-168 0,5-1-86 16,-5-4-35-16,-1 1 21 0,-5 0 100 15</inkml:trace>
  <inkml:trace contextRef="#ctx0" brushRef="#br1" timeOffset="164346.1045">19642 10891 42 0,'13'-4'406'0,"-7"1"102"0,-6-1 70 0,0 4-13 15,0-4-72-15,0 4-110 0,-12 0-130 0,5 0-96 16,-6 0-72-16,0-3-51 0,1-1-33 16,4 4-34-16,-4-4-27 0,-2 1-31 15,8-5-29-15,-1 5-26 0,7-5-29 16,0 1-32-16,0 0-30 0,7 0-21 16,-1-1-1-16,8 5 17 0,-8-5 41 0,8 5 61 15,-8-1 79-15,6 0 93 0,-5 4 112 16,6 4 93-16,-13 0 62 0,0 3 40 15,0 4 14-15,-13 0-20 0,0 3-66 16,1 1-65-16,-8 3-54 0,-7-3-46 0,8 4-40 16,-14-5-30-16,8 5-21 0,-9-1-21 15,2-4-22-15,7-3-28 0,-9 0-42 16,9 0-70-16,-1-3-103 0,-1-1-109 0,8-4-114 16,-8-3-63-16,8 0-2 0,-7 0 49 15,-6-3 96-15</inkml:trace>
  <inkml:trace contextRef="#ctx0" brushRef="#br1" timeOffset="165064.6729">18867 10928 338 0,'0'-7'463'0,"0"3"86"0,0-3 6 0,0 3-38 16,0-3-72-16,0-1-106 16,0 1-101-16,0-4-82 0,7 0-61 0,-1 0-41 15,0 0-30-15,8-4-30 0,-1 1-23 16,0-1-27-16,6-3-33 0,7 3-39 0,-6-4-43 16,5 5-38-16,9-1-35 0,-9 4-20 15,8 0 2-15,-7 0 25 0,0 4 37 16,0 0 51-16,0 3 55 0,1-3 50 15,-8 3 44-15,-6 4 37 0,6-3 34 0,-5-1 28 16,-8 0 25-16,0 4 20 0,8-3 16 16,-8 3 9-16,-6 0 5 0,6-4 1 15,-6 4-2-15,0 0-6 0,0 4-10 0,0-4-19 16,-6 3-20-16,0-3-19 0,-1 4-20 16,-6 0-19-16,7 3-15 0,-8 0-9 15,1 4-1-15,1 0-4 0,-2 0 4 16,2 4 5-16,-2-1 0 0,-5 1 8 0,-1 4-12 15,0-1-7-15,-5 4-10 0,-1 0-7 16,0-4-5-16,-7 4-10 0,7 0 1 16,-6-4-2-16,-1 1 1 0,1-1-6 15,5 0-1-15,1-3 2 0,0-4-8 0,7 0-4 16,-7-4-6-16,6 0-3 0,7 1-4 16,-7-5-1-16,0-3 6 0,8 0 5 0,6 0 8 15,-8-3 4-15,8-5 6 0,-7 1 0 16,7-3-4-16,-2-2-3 0,2 1-2 15,0 0 6-15,0 0 2 0,-2 4 6 16,2-4 6-16,6 4 5 0,0 3 0 16,-6-3 1-16,6 7-5 0,0-4-2 0,0 4 0 15,0 4 0-15,-7 0 2 0,7 3 0 16,-6 0 4-16,-1 4 2 0,0-1-1 0,-5 5 3 16,-2 0 2-16,2 0 0 0,-8-1-3 15,1 4 0-15,-1-2-2 0,0 2-4 16,1-4-7-16,-1 1-9 0,0-4-5 15,1 0-6-15,0 0-6 0,6-4-5 16,-1 1-7-16,-5-1-27 0,6-4-61 16,-6 1-95-16,5 0-115 0,8-1-112 0,0-3-114 15,6 0-34-15,0 0 29 0,0 4 83 16,-7 0 110-16</inkml:trace>
  <inkml:trace contextRef="#ctx0" brushRef="#br1" timeOffset="165248.0374">18653 11247 85 0,'6'-4'475'0,"6"4"100"0,-4 0 63 0,-8 0-14 16,0 0-84-16,0 0-167 0,0-4-157 16,0 4-123-16,-8-3-94 0,2 3-103 15,0-5-126-15,0 5-129 0,6-3-124 0,-8 3-76 16,2-3-19-16,0-1 42 0,-7 4 91 15</inkml:trace>
  <inkml:trace contextRef="#ctx0" brushRef="#br1" timeOffset="165547.9944">18215 10851 181 0,'8'-11'485'0,"-8"0"95"0,0 7 61 16,0-3-40-16,0 3-98 0,6 1-148 0,-6 3-123 15,6 0-83-15,-6 3-54 0,14 5-29 16,-8-1-17-16,0 0-11 0,7 4-12 16,1 4-9-16,-2-1-3 0,-5 1-9 15,6 4-7-15,-7-1-5 0,1 3-3 0,-7-2-6 16,0-1-4-16,-7 4-1 0,1-4-1 15,-14 2-2-15,-6-6-9 0,1 4-37 16,-21-3-86-16,7-1-127 0,-7 1-132 16,-6-4-138-16,0 0-63 0,-7 0 3 0,-6 0 63 15,-6-4 122-15</inkml:trace>
  <inkml:trace contextRef="#ctx0" brushRef="#br1" timeOffset="166213.9772">17943 10910 1 0,'0'-8'466'0,"0"5"117"0,-8 3 61 16,8-3 8-16,0 3-64 0,0 0-148 0,0 0-165 15,0 3-107-15,8-3-62 0,-8 3-36 16,6 5-25-16,0-4-26 0,7 3-17 16,-6 0-15-16,6 4-7 0,-7-4-2 15,8 4-4-15,-8 0 3 0,0 0 0 16,-6-4 4-16,0 4 5 0,0 0 1 0,-6 0 2 15,-8 0 0-15,2-4 3 0,-1 4-2 16,-7-3-2-16,-6-4-5 0,0 3-7 16,0-3-14-16,0-1-25 0,-6 1-44 0,-1-1-58 15,7-3-91-15,0 0-94 0,0 0-86 16,6-3-87-16,1-1-11 0,-1 1 29 16,-6-8 79-16,7 4 95 0</inkml:trace>
  <inkml:trace contextRef="#ctx0" brushRef="#br1" timeOffset="166432.9142">17538 10617 80 0,'7'-15'419'0,"-7"4"97"0,7 3 83 16,-1 8-8-16,0 4-71 0,-6 3-113 0,8 1-108 15,-2 7-87-15,0 3-75 0,0 0-49 16,1 8-29-16,-7-4-18 0,0 7-29 15,0-4-16-15,-7 5-13 0,1-4-13 16,-6 3-27-16,-2-7-57 0,1 3-85 0,0-2-114 16,0-5-111-16,7-3-102 0,-1-1-62 15,7-3 12-15,-13 0 72 0,7-4 108 16</inkml:trace>
  <inkml:trace contextRef="#ctx0" brushRef="#br1" timeOffset="166631.9658">17389 11005 364 0,'0'3'490'0,"-7"5"84"15,7-1 10-15,0 4-45 0,-7 1-89 16,7 2-120-16,-6 0-100 0,0 1-69 16,0 0-50-16,-8 3-31 0,1-3-21 15,0-1-16-15,0 1-25 0,-7-1-23 16,8 2-19-16,-8-6-12 0,-6 5-15 0,7-5-32 16,-8-2-55-16,1 3-92 0,6-3-114 15,1-1-117-15,0-4-105 0,-1-3-28 0,1 0 30 16,-7 0 84-16,-1-3 115 0</inkml:trace>
  <inkml:trace contextRef="#ctx0" brushRef="#br1" timeOffset="167099.7675">16972 10906 270 0,'-6'-7'555'0,"-1"4"75"15,0-2 43-15,1 5-44 0,-1 0-131 16,1 5-184-16,0 1-130 0,6 2-73 16,0-1-41-16,0 4-29 0,6 0-26 0,0-1-19 15,1 5-13-15,6 0-5 0,0 3-6 16,-1-3 2-16,-4-1 7 0,-2 6 3 15,0-6 4-15,-6 0 2 0,0 5 3 0,0-5-4 16,-6 5-4-16,-8-4-1 16,-4-1-4-16,-2-3-9 0,1 3-20 0,-8-2-31 15,1-5-53-15,-6 4-90 0,6-4-106 16,-7 1-106-16,7-2-94 0,-7 2-25 16,1-4 23-16,-1 0 76 0,1 3 105 0</inkml:trace>
  <inkml:trace contextRef="#ctx0" brushRef="#br1" timeOffset="168282.8726">29920 11811 118 0,'0'-8'449'16,"0"4"99"-16,-7 1 71 0,0 3-22 0,1 0-79 15,0 3-135-15,-2 1-124 0,-4 4-96 16,5-1-69-16,7 0-42 0,0 4-27 0,0 0-14 16,0 1-4-16,0 2-7 0,0-3-4 15,7-1-3-15,-1 2-6 0,-6-1-11 16,6-4-11-16,-6 1-11 0,8-5-14 16,-2 5-6-16,-6-8-4 0,6 3 6 15,-6-3 8-15,0 0 14 0,7-3 22 0,-7-1 17 16,0-3 18-16,-7 3 18 0,7-3 16 15,-6 0 11-15,-8-1 7 0,8 0 3 16,-7 1-5-16,0 3-11 0,0-3-9 0,1 7-14 16,-8-4-10-16,6 4-7 0,-5 4 0 15,-1 0 4-15,-6-1 15 0,7 4 28 16,-7 5 27-16,6-1 20 0,-6 4 12 0,1 2 0 16,-9-1-14-16,9-2-32 0,-7 4-47 15,-1-3-54-15,7-1-41 0,0 1-35 16,-1-3-24-16,1-1-9 0,0-4-17 0,7 4-52 15,-1-4-115-15,8 1-124 0,-8-5-123 16,13 1-61-16,-6-4-6 0,0 0 61 16,1 0 130-16</inkml:trace>
  <inkml:trace contextRef="#ctx0" brushRef="#br1" timeOffset="168821.6305">29184 11851 69 0,'6'-7'277'16,"0"3"88"-16,1-3 68 0,-7 3 45 15,0 4 14-15,0 0-19 0,0 0-54 16,-7 4-93-16,1 3-101 0,0 0-84 16,-8 5-64-16,8-5-40 0,0 3-23 0,-8 1-8 15,8 0-9-15,-1-3-11 0,1 3 1 16,-1-4-2-16,1 1-8 0,-1-5-8 15,7 1 1-15,-6 0 3 0,0-1 1 0,6 0 3 16,-8-3 3-16,8 5 7 0,-6-5 9 16,0 3 4-16,6-3 2 0,-7 4 10 15,1 0 7-15,-1-1 0 0,1 1-2 16,-1 3-2-16,-5-3-4 0,4 3-8 0,-4-3-10 16,-2 3-9-16,1-3-13 0,-6 3-11 15,6-3-6-15,0-1-4 0,6 1 0 0,-6-4 3 16,7 0 8-16,-7 0 8 0,6 0 9 15,7 0 10-15,-6-4 8 0,0 1 12 16,6-1 14-16,-8 1 17 0,2-1 12 16,0 0 5-16,-1 0 6 0,1 1 2 0,-7-1-5 15,6 4-6-15,-5 0-12 0,-8 0-8 16,0 0-5-16,1 4-8 0,-1-1-2 16,0 1-7-16,-5 4 0 0,-1-1 1 15,0 0-2-15,-1 0 3 0,7 1-5 0,-5-2-2 16,-1 6 0-16,6-4-7 0,0-1-5 15,1 0-6-15,-1 1-3 0,8-1 1 16,4 0-7-16,-4 0-10 0,-1-3-22 16,6 3-42-16,-6 1-58 0,7-5-95 0,0 5-97 15,-2-5-92-15,8-3-94 0,0 0-21 16,0 0 30-16,0 0 77 0,0 0 97 16</inkml:trace>
  <inkml:trace contextRef="#ctx0" brushRef="#br1" timeOffset="169034.2425">28851 11887 286 0,'33'-18'538'0,"-7"4"80"0,0-5 46 16,7 5-59-16,-1 3-131 0,-5-4-175 15,5 4-129-15,1 4-79 0,-8-4-57 16,1 4-54-16,0 3-81 0,-6-4-126 0,6 8-138 15,-7 0-154-15,-5 4-80 0,-2 0-18 16,-5 0 44-16,-7 3 109 0</inkml:trace>
  <inkml:trace contextRef="#ctx0" brushRef="#br1" timeOffset="169217.1555">28805 12320 98 0,'0'15'467'0,"0"0"102"0,-6-5 68 16,6 1-22-16,0-3-82 0,-6-1-149 0,6-3-143 16,0-1-103-16,0 1-65 0,0 0-37 15,0-4-44-15,-7 0-94 0,7 3-157 0,0-3-163 16,0 0-136-16,-7 0-70 16,1-3-13-16,-7 3 63 0,-7 0 143 15</inkml:trace>
  <inkml:trace contextRef="#ctx0" brushRef="#br1" timeOffset="169684.8727">28115 12041 148 0,'-6'0'447'15,"0"3"118"-15,-1 6 33 0,-6-2-3 16,7 4-37-16,-8 0-88 0,-5 4-127 16,-1-1-104-16,0 8-58 0,-6-4-42 0,1 1-50 15,5-1-66-15,-6 4-48 0,7-7-33 16,-1 3-26-16,0-3-13 0,1-1 4 15,-1-3 10-15,8-3-8 0,-8 2-52 16,6-6-99-16,2 3-106 0,5-7-106 0,7 0-112 16,-6 0-35-16,6-3 35 0,-7-1 94 15,0-3 108-15</inkml:trace>
  <inkml:trace contextRef="#ctx0" brushRef="#br1" timeOffset="169859.2723">27913 11869 115 0,'7'-10'484'0,"0"-2"79"15,-7 1 45-15,0 4-41 0,0 0-144 16,-7-1-237-16,7 5-220 0,-7-1-172 16,7 4-138-16,0 0-117 0,0 0-43 0,-6 0 15 15,-7 4 61-15,0-1 84 0</inkml:trace>
  <inkml:trace contextRef="#ctx0" brushRef="#br1" timeOffset="170418.3286">27327 12044 136 0,'-6'-3'474'0,"-1"0"94"0,1-1 59 16,-1 0-31-16,0 4-85 0,1-4-157 15,6 4-127-15,0 4-89 0,0 0-58 16,0 0-32-16,0 2-21 0,6 3-12 16,8-2-6-16,-8 4-6 0,1-4-2 0,-1 1 0 15,1-1-5-15,6 0-1 0,-13 0-5 16,6-3 0-16,0 3-7 0,2-3-8 0,-8 0-7 16,0-1-14-16,0 1-17 0,-8 0-17 15,2-4-6-15,0 3 2 0,6-3 14 16,-6-3 27-16,-1 3 33 0,0-4 35 15,-6-3 27-15,7 3 17 0,-1-3 9 0,0 3-4 16,1-3-6-16,0 3-9 0,0-3-14 16,-2 3-10-16,8 1-12 0,0-1-4 15,0 4-6-15,0 0-2 0,0 0 0 0,0 4-5 16,0-1 0-16,-6 5-2 0,6-5-3 16,-13 8-6-16,7-4 0 0,-8 1 3 15,2-1 2-15,-8 0 0 0,7 1 0 16,0-5-1-16,-6 1 2 0,5 0-1 0,2-4-1 15,-2-4 0-15,8 0 1 0,-7-3-1 16,13 0-2-16,-6-1 0 0,6-6 2 16,6-1-1-16,0 1 3 0,1-8 2 15,-1-1 3-15,1 1 5 0,0 0 0 0,-1-3 4 16,0 2 6-16,-6 2 15 0,7-1 9 16,-7 3 5-16,7 1 1 0,-7 4-6 15,0 3-18-15,0 0-31 0,6 3-24 0,-6 1-18 16,0 3-15-16,-6 4-46 0,-1 0-103 15,0 4-144-15,1 0-164 0,-7 7-90 16,0-4-41-16,-14 4 20 0,-5 0 99 0,-1 3 151 16</inkml:trace>
  <inkml:trace contextRef="#ctx0" brushRef="#br1" timeOffset="170987.5706">26637 11997 395 0,'6'-7'543'0,"-6"4"77"0,0-5 16 0,0 1-67 16,0 3-136-16,7 1-146 0,-7-1-98 16,0 4-40-16,7 0-2 0,-7 4 15 0,6-1 6 15,1 5-3-15,-7-1-18 0,6 4-50 16,-6 0-68-16,6 0-71 0,8-1-51 16,-8 5-33-16,0-3-21 0,1 2 1 15,-7-3 24-15,7 4 30 0,-7-4 26 16,-7 3 22-16,7 1 18 0,-7-4 10 0,1 4 7 15,-7-4 3-15,0-1 6 0,0-2 1 16,-7 3 5-16,8-3 1 0,-8-1-5 16,0 0 1-16,7 0-2 0,1-3 0 0,-2 0-2 15,8-1 0-15,-1 5 2 0,1-8-1 16,-1 3-1-16,7 1-1 0,0 0 0 0,0-1-2 16,7 1 0-16,-7 0-1 15,6-1 2-15,1 1 0 0,-7 0-3 0,6 3 3 16,-6 0 2-16,6 0 2 0,2 1 2 15,-8 3-2-15,0-3 3 0,6 2-2 16,-6 2-2-16,-6-5 2 0,6 3 0 0,-8 2 0 16,2 2 2-16,0-3-3 0,-7 0 3 15,-7-4-2-15,7 4-2 0,-13 0 0 16,7-3 5-16,-8-1-3 0,1 0 0 16,-6 1-2-16,5-4 2 0,-5-4 0 0,-1 4-2 15,7-8 9-15,-6 0 11 0,13-4 13 16,-7 1 9-16,12-4 12 0,1-4 6 15,7-3 4-15,6-4-3 0,0 4-10 0,6-7-9 16,7-2-21-16,1 2-12 0,6-1-19 16,5 1-20-16,-5-1-14 0,6 1-15 15,0 2-4-15,0 1-2 0,-1 8 4 0,-5-5-1 16,-7 8-26-16,1 1-83 16,-2 2-139-16,2 5-159 0,-8-5-111 0,0 5-50 15,-6 3 7-15,0 0 78 0,0 0 143 16</inkml:trace>
  <inkml:trace contextRef="#ctx0" brushRef="#br1" timeOffset="171153.046">26623 11851 379 0,'0'-7'520'15,"0"-4"60"-15,-6 3 5 0,6 1-94 16,0 0-185-16,-6 3-224 0,6 4-207 15,6 0-170-15,-6 0-163 0,0 0-67 0,0 0 0 16,-6 4 50-16,-1 3 93 0</inkml:trace>
  <inkml:trace contextRef="#ctx0" brushRef="#br1" timeOffset="172873.7106">25719 12086 38 0,'0'-8'407'0,"0"5"107"0,-7-5 80 0,7 5-10 16,-6-1-59-16,-1 0-101 0,-6 1-131 16,7 3-100-16,-1 0-65 0,-6 0-41 15,7 0-25-15,-1 3-17 0,1 1-3 0,-1 3-9 16,7 1-14-16,-7 3-10 0,1 0-12 15,0 3-8-15,-2 1-10 0,2-1 0 16,-7 5-1-16,0-5 2 0,-6 4 2 0,5 1 5 16,-11-4 3-16,5-1 3 0,0 1 2 15,1-4 3-15,0 0 4 0,-1-4 2 16,-6 1-2-16,7-5 1 0,-1 1-1 16,1-4-1-16,-1 0-5 0,0-4-3 0,1 1 0 15,5-5 1-15,-4 1-3 0,4-4-5 16,1 0-1-16,7-4-12 0,-8 1-13 15,8-4-13-15,0 2-5 0,0-2-4 16,6 4-5-16,0-1 5 0,6 4 14 0,-6-4 11 16,6 4 11-16,0 4 13 0,8-4 14 15,-8 4 14-15,7 3 0 0,1 1 1 0,-2-1-4 16,2 4-9-16,-2 0-14 16,-5 4-4-16,6-1-2 0,-13 5 4 0,0-1 1 15,0 4 1-15,-13 0 8 0,6 0-4 16,-13 0 0-16,8 3-3 0,-8-3 6 0,1 0 13 15,-7 1 13-15,6-1 11 0,0-4 8 16,1 0 2-16,-1-3-3 0,1-1-18 16,-1 5-18-16,8-8-16 0,-2 0-18 15,2 0-16-15,4 0-16 0,2 0-2 0,6 0-7 16,-6 0-4-16,6-4 3 0,0 4 6 16,0 0 13-16,0 4 12 0,0-4 27 15,0 0 29-15,0 3 26 0,-7 5 15 0,1-5 8 16,-8 5 2-16,2-1 0 0,-8 0-9 15,1 4-4-15,-1-3-2 0,0-1-2 16,-6 0-7-16,7 0-7 0,-1-3-13 16,0 0-16-16,1-1-19 0,0-3-16 15,6 0-18-15,-1 0-17 0,8-3-19 0,-7-1-11 16,13 0-11-16,-6-3-7 0,12 0 3 16,-6 3 11-16,7-3 18 0,-1 0 18 15,8-1 27-15,-8 5 28 0,7-1 31 16,-7 0 31-16,1 1 34 0,6 3 29 0,-7 0 16 15,-6 3 12-15,0 1-1 0,0 3-8 0,-6 4-19 16,-7 0-20-16,6 4-21 16,-12 3-21-16,-1 1-15 0,1-1-15 0,-7 4-8 15,6 0-7-15,-13 0-5 0,7-4-3 16,0 0-3-16,0 1-6 0,1-4-12 0,-2-4-14 16,8 3-27-16,0-6-53 0,-1-1-81 15,6 0-111-15,2 0-106 16,5-3-115-16,1 0-45 0,-1-4 13 0,0 3 63 15,7-3 104-15</inkml:trace>
  <inkml:trace contextRef="#ctx0" brushRef="#br1" timeOffset="173088.3339">24879 12675 378 0,'19'-3'559'0,"-12"3"72"15,5-4 23-15,-12 4-63 0,7 0-139 16,-7 0-169-16,7-4-129 0,-7 4-74 0,0 0-42 16,0 0-42-16,0-3-72 0,0 3-134 15,0 0-153-15,0 0-165 0,0 0-83 16,-14 0-29-16,2 0 34 0,-8 3 115 16</inkml:trace>
  <inkml:trace contextRef="#ctx0" brushRef="#br1" timeOffset="173371.9765">24481 12239 154 0,'0'-3'470'0,"0"3"114"16,0 0 43-16,-6 0-24 0,0 3-60 0,-2 5-110 15,-4-1-104-15,5 4-67 0,0 0-20 16,-5 4-5-16,-8-1-13 0,1 1-28 16,-1 3-45-16,-6-3-49 0,7 3-64 0,-7 1-72 15,-7-5-71-15,7 4-55 0,0-3-37 16,-1 0-15-16,8-5 9 0,-7 2 18 16,0-1-6-16,0-4-61 0,0 1-109 0,7-5-121 15,-1 1-107-15,0-4-40 0,1 0 21 16,-7-4 92-16,0-3 133 0</inkml:trace>
  <inkml:trace contextRef="#ctx0" brushRef="#br1" timeOffset="173688.7851">24051 12247 204 0,'0'-8'491'0,"-6"8"91"16,0-3 59-16,-8 3-41 0,-6 0-109 0,1 3-150 15,-7 1-119-15,-6 0-82 0,5 3-52 16,-11 0-27-16,-1 4-11 0,-1-3-6 16,1-1-6-16,0 4-5 0,0-4-4 15,-7 0-9-15,8 1 0 0,-2 4-9 0,-5-9-4 16,6 4-3-16,-7-3-3 0,7 0-1 16,0-1-5-16,-1 1 0 0,8-4-2 15,-1 0-2-15,1 0-2 0,6 0 3 0,0 0-2 16,7 0-4-16,-1 0-5 0,7 0-5 15,-1 0-2-15,8 0-6 0,-6 0-12 16,5 0-35-16,-6 0-87 0,6 3-140 16,7-3-148-16,0 0-119 0,0 0-54 0,0-3 7 15,0-1 75-15,0 1 136 0</inkml:trace>
  <inkml:trace contextRef="#ctx0" brushRef="#br1" timeOffset="173844.92">23315 12247 388 0,'20'-8'560'0,"-7"-3"58"0,0 0 23 16,0 4-97-16,7-4-205 0,-1 0-212 15,1 0-179-15,6 0-157 0,6 0-135 16,7 0-136-16,-6 4-53 0,13-4 1 0,-7 3 47 16,-1 1 90-16</inkml:trace>
  <inkml:trace contextRef="#ctx0" brushRef="#br1" timeOffset="174406.0787">22534 12269 366 0,'0'0'533'0,"0"0"81"0,0 3 1 15,0-3-13-15,0 4-33 0,0 3-80 0,0-3-77 16,-7 3-33-16,1 0-20 0,-1 1-39 16,1 3-68-16,0 1-73 0,-8-2-64 15,1 1-55-15,7 0-51 0,-14 0-42 16,8 0-33-16,-8 4-37 0,0-5-31 0,1 1-37 16,-1 0-29-16,0-3-21 0,8 3-13 15,-2-4 9-15,1 0 12 0,1-3 16 16,-2 0-16-16,2 4-73 0,5-8-102 0,7 3-134 15,-13-3-80-15,6-3-24 0,1-1 35 16,0-4 100-16,6 0 135 0</inkml:trace>
  <inkml:trace contextRef="#ctx0" brushRef="#br1" timeOffset="174623.0793">22709 12009 201 0,'0'-12'513'0,"-6"5"92"0,0 0 52 15,6 0-43-15,-7-1-104 0,7 5-170 16,0-5-140-16,0 5-90 0,0-2-53 0,0 5-32 16,-6-3-21-16,6 0-33 0,-7 3-74 15,0 3-128-15,1 0-142 0,6-3-158 0,-6 5-82 16,0-2-17-16,-2 1 45 0,-4 3 117 15</inkml:trace>
  <inkml:trace contextRef="#ctx0" brushRef="#br1" timeOffset="175074.0904">22195 12111 263 0,'0'-4'448'0,"7"1"100"0,-7-1 26 0,0 1-33 16,0 3-65-16,-7 0-100 0,7 0-110 0,0 3-92 16,0 1-69-16,0 3-37 0,-7 4-22 15,7 0-18-15,0 0-20 0,-6 4-14 16,0-4-10-16,-7 7-16 0,-1-3-30 0,2-1-53 15,-8 5-69-15,1-5-82 0,-1 1-70 16,6-4-47-16,2 0-11 0,-1 0 27 16,6-8 61-16,-6 5 81 0,7-5 81 15,-8-3 74-15,8 4 71 0,-6-4 74 0,4 0 84 16,-4 0 81-16,-1 0 67 0,6 0 45 16,-6-4 17-16,-7 4-17 0,8 0-51 15,-8 0-66-15,7 0-67 0,-7 4-56 16,1 0-42-16,-1-1-24 0,1 2-10 0,0 2-4 15,-1 4-3-15,0-4-3 0,1 4-5 16,-1 0-15-16,1 0-15 0,-1-4-13 0,8 8-16 16,-8-4-57-16,0-3-109 0,7 2-135 15,7 1-136-15,-8 0-107 0,8-4-46 16,6 1 23-16,-6 3 94 0,-1-4 135 16</inkml:trace>
  <inkml:trace contextRef="#ctx0" brushRef="#br1" timeOffset="175286.1887">21701 12708 88 0,'0'0'446'16,"6"0"111"-16,0 4 70 0,7-4-23 0,0 0-72 16,0 0-131-16,7-4-138 0,6 4-109 15,0-3-74-15,0-5-40 0,7 1-27 16,0 0-50-16,-1-1-99 0,1-3-143 0,5 4-144 15,1 0-133-15,1-1-66 0,-15 5 0 16,8-4 74-16,-13 3 129 0</inkml:trace>
  <inkml:trace contextRef="#ctx0" brushRef="#br1" timeOffset="175758.1414">21511 12005 49 0,'7'-4'459'16,"-7"0"108"-16,0 8 71 0,0 0 2 15,-7 7-62-15,1-1-116 0,6 5-112 16,-7 4-69-16,7 3-37 0,-6 0-24 0,-8 0-29 16,8 0-44-16,0 3-48 0,-1-2-61 15,1-2-68-15,-1 1-62 0,1 0-48 16,6 0-34-16,0-4-14 0,0 1-17 16,-7-4-51-16,7 3-93 0,-6-4-102 0,6-2-121 15,0 2-58-15,-6-6-5 0,-2-1 64 16,-4 0 124-16</inkml:trace>
  <inkml:trace contextRef="#ctx0" brushRef="#br1" timeOffset="175976.0639">21121 12408 8 0,'6'-4'396'15,"0"4"106"-15,-6 4 81 0,7-1 4 0,-7 1-52 16,7 3-107-16,-7 1-124 0,0-1-104 15,0 4-75-15,-7-4-54 0,7 8-31 16,-7-3-18-16,1 2-11 0,6-3-5 16,-13 4-7-16,6-5-8 0,1 1-19 0,-7 0-29 15,7 0-43-15,-8-3-71 0,2-1-98 16,-2 0-106-16,2 0-98 0,5 1-70 16,-6-5-9-16,-6 1 46 0,5-1 86 15</inkml:trace>
  <inkml:trace contextRef="#ctx0" brushRef="#br1" timeOffset="178284.1758">21570 12151 185 0,'0'-3'300'0,"0"-5"33"0,-7 5-31 15,7 3-51-15,-6-4-52 0,0 4-34 16,-8 4-15-16,-5-1-8 0,6 1-9 16,-14 3-14-16,8 1-20 0,-7 3-34 0,6-4-36 15,-6 1-26-15,1 3-14 0,5-4-5 16,0 0 0-16,1-3 7 0,-1-1 4 16,8 5-5-16,-8-8-11 0,13 3-19 0,-6-3-14 15,13 0-12-15,-6-3-12 0,6 3-12 16,6-8-2-16,1 5-1 0,6-4 0 15,-1-1-1-15,8 0 7 0,0-3 14 16,-1 4 17-16,7 0 27 0,-6 0 36 0,-1-1 47 16,1 1 57-16,-6 3 56 0,5 1 48 15,-13 3 29-15,1 0 8 0,-1 3-7 0,-6 1-21 16,0 3-28-16,-6 4-35 16,-7 4-26-16,-6-1-24 0,-1 5-24 0,-6 3-25 15,-7 0-23-15,1 4-13 0,-7-5-13 16,6 1-6-16,1 1-3 0,5-5-2 15,1-3 2-15,0-1-1 0,6-3-2 0,1 0-1 16,-1-4-1-16,8-2-5 0,4-2-5 16,-4-3 3-16,6-3-6 0,6-2-9 15,6 2-18-15,0-8-20 0,8 0-30 0,5-4-29 16,1 0-13-16,6 1 2 0,0-1 17 16,-1 0 22-16,1 1 33 0,7 3 37 15,-7 4 29-15,-6-1 23 0,6 1 26 16,-7 3 19-16,-5 4 22 0,-2 0 7 0,-5 4-5 15,0 3-1-15,-7 1-15 0,-14 2-18 16,2 1-16-16,-8 5-15 0,-6-2-6 16,-1 1-12-16,2-1-5 0,-1 1 2 0,0-4-2 15,6 0 2-15,1-4-1 0,5 0 0 16,2-2-3-16,-2-5-7 0,8 0-4 16,0 0-2-16,6-5-3 0,6-2-1 15,0-4-5-15,8 0-6 0,-2-3-8 0,15-5-21 16,-1 1-21-16,0-4-23 0,0 3-15 15,7-2-6-15,-1-1 4 0,1 3 22 16,-1 1 35-16,1 4 38 0,-7 3 42 16,6 0 39-16,-5 6 29 0,-8 2 14 0,7 6-3 15,-13 2-7-15,0 1-16 0,-7 10-25 16,-6-2-19-16,-6 4-15 0,-14 4-8 0,1 4-6 16,-13-1-3-16,-1 1-2 0,-7 0-4 15,2-4-5-15,5 0-4 16,1-8-12-16,-1 5-33 0,0-8-77 0,7-1-126 15,6-2-138-15,1 0-140 0,-7-4-68 16,6-1-8-16,1 1 56 0,-7-1 116 0</inkml:trace>
  <inkml:trace contextRef="#ctx0" brushRef="#br1" timeOffset="178994.2539">20776 12272 195 0,'0'-7'389'0,"0"0"100"0,0 3 31 16,-8-3-5-16,2 3-38 0,6 0-71 16,-6 1-93-16,6-1-92 0,-6 0-75 15,-1 1-51-15,7 3-29 0,0 0-17 0,0 3-13 16,0 1-3-16,0 0-6 0,7 3-7 15,-7 0-8-15,6 1-6 0,0 3-4 16,8 0-8-16,-8 0-4 0,0-1-2 16,-6 1-6-16,7 5 0 0,-7-6-5 0,0 5-1 15,0-4 3-15,-7 4 0 0,1-4 0 16,0 3-7-16,-2-3-21 0,-4 1-42 16,-8-6-76-16,1 5-112 0,-1-3-116 15,0-1-115-15,1 0-62 0,-1-3 0 0,-6 0 54 16,0 0 103-16</inkml:trace>
  <inkml:trace contextRef="#ctx0" brushRef="#br1" timeOffset="179195.6138">20385 12478 123 0,'0'4'451'0,"0"3"108"15,-7 0 66-15,0 0-31 0,-5 4-76 16,-1-3-130-16,-1 2-127 0,2-2-99 0,-2 3-69 15,1 0-38-15,-6 0-27 0,6 0-19 16,-1-4-21-16,-5 4-42 0,0-4-73 16,0 0-107-16,5 5-127 0,-6-5-128 0,1 0-92 15,-1 1-22-15,1-5 42 0,-7 5 91 16,0-5 122-16</inkml:trace>
  <inkml:trace contextRef="#ctx0" brushRef="#br1" timeOffset="179744.2021">20137 12335 236 0,'7'-3'499'0,"-1"3"96"0,-6-4 42 0,0 4-45 16,-6 0-93-16,-1 0-143 0,7 0-123 16,-6 4-86-16,6-1-53 0,0 4-27 0,-7 4-19 15,7-4-21-15,0 8-17 0,0-4-16 16,-7 4-11-16,7-1-7 0,0 1-7 16,-6-1 3-16,0 1-1 0,-1 0 7 0,0-4 7 15,1 0 3-15,0 0 8 0,-1-4 2 16,-6 1 1-16,6-5-4 0,1 1-1 15,0-4-2-15,-2 0-3 0,-4 0 0 0,6-7 0 16,-1-1 3-16,0 1-5 0,1-4-3 16,-1-3 1-16,1-2-1 0,0-2-3 15,6 0 8-15,-8-1 12 0,8 1 9 0,0 4 5 16,0 2 11-16,-6-2 3 0,6 3-3 16,0 1-7-16,-6 1-1 0,6 2-1 15,0 3-4-15,-6 1 6 0,6-1 2 16,0 8 10-16,0-4 1 0,-7 7-1 15,7 0 4-15,-7 5 4 0,1 3 10 0,-1-1 7 16,-6 4 8-16,6 1 4 0,-11 2-11 16,4-2-10-16,-5 2-27 0,-1 2-38 0,0-5-34 15,1 4-25-15,-1 0-10 0,0-4-5 16,8-3-6-16,-1-1-33 0,-7-3-86 16,14 0-135-16,-8 1-145 0,2-1-105 15,6 0-41-15,-8 0 24 0,8 0 93 0,-1 0 143 16</inkml:trace>
  <inkml:trace contextRef="#ctx0" brushRef="#br1" timeOffset="179911.5455">19817 12847 201 0,'8'0'491'0,"4"0"95"0,-12 0 54 0,0 4-45 15,0-4-99-15,0 4-148 0,0-4-131 16,0 0-92-16,0 0-66 0,0 0-67 15,0-4-102-15,0 4-147 0,0 0-147 0,0 0-146 16,0 0-67-16,0 0-5 0,0 0 62 16,0 0 126-16</inkml:trace>
  <inkml:trace contextRef="#ctx0" brushRef="#br1" timeOffset="180429.4613">19734 12364 24 0,'0'-4'375'0,"0"1"107"15,0-1 79-15,-7 4-1 0,7 0-46 16,-13 0-83-16,6 4-109 0,-6 3-96 16,0 4-79-16,1-4-55 0,-2 8-33 15,1-1-25-15,0 2-15 0,0-2-16 0,-7 0-10 16,14 1-17-16,-7-3-31 0,0 2-42 16,6-7-55-16,1 4-63 0,-7-3-72 15,6-1-58-15,1-4-29 0,0 1-1 16,6 0 32-16,-7-4 61 0,0-4 79 15,1 4 87-15,6-4 86 0,0 1 87 0,0-1 95 16,-7-4 95-16,7 5 75 0,-6 0 51 16,0-1 17-16,-1 0-19 0,-6 4-54 15,7 0-74-15,-8 0-70 0,8 0-59 0,-7 4-41 16,-7 3-17-16,0 1-4 0,8-1 13 16,-8 4 13-16,1 3 5 0,-1-3 0 15,0 1-12-15,1 2-27 0,-1-3-43 16,0 8-42-16,-5-5-24 0,5 1-14 0,0-4-11 15,1 3-2-15,6-6-19 0,0-1-39 16,0 0-87-16,6-3-109 0,1 3-105 0,0-3-105 16,-1-4-29-16,0 3 29 0,7-3 81 15,-6 0 109-15</inkml:trace>
  <inkml:trace contextRef="#ctx0" brushRef="#br1" timeOffset="180679.5744">19310 12298 397 0,'13'-11'524'0,"0"0"74"0,6 0 12 16,-5 0-65-16,12 0-125 0,0 0-143 0,-1-4-111 15,9 5-91-15,-2-1-91 0,1 0-105 16,-1-1-131-16,1 1-127 0,-1 4-130 16,1 0-69-16,-7-1 1 0,-7 1 56 0,-5 7 103 15</inkml:trace>
  <inkml:trace contextRef="#ctx0" brushRef="#br1" timeOffset="181295.8664">19030 12312 35 0,'0'0'395'0,"0"0"120"16,-6 4 80-16,-8 0-9 0,8 4-56 15,0-4-99-15,-1 2-131 0,0 2-114 16,-6-1-83-16,7 4-62 0,-8 0-50 16,2 0-51-16,-8 0-60 0,1 3-79 0,5-3-75 15,-5 0-55-15,6 0-30 0,0-3-4 16,0-1 24-16,6 0 46 0,-5-3 62 16,4 0 63-16,2 0 60 0,6-4 55 0,-6 0 53 15,6 0 61-15,0-4 64 0,0 4 71 16,6-4 64-16,-6 4 50 0,0 0 31 15,0 0 8-15,6 0-20 0,-6 0-46 16,8 4-57-16,-8 0-50 0,6 0-48 0,0 3-39 16,1 0-28-16,-7 4-21 0,7-1-13 15,-7 5-13-15,6 0-5 0,-6 3-2 16,0 1 1-16,0-1 2 0,0 4 0 0,-6-4 4 16,-1 4-1-16,-6 0-1 0,7 0 0 15,-8 0 2-15,-5-4 5 0,-1 5 1 16,0-5 3-16,-5 0 5 0,-1-3 0 0,0-1-1 15,0 1-7-15,-1-4-7 0,-5 0-9 16,6 0-11-16,-7-4-9 0,1-3-7 16,6 1-3-16,-7-5-2 0,7 0 0 15,-7-5 3-15,14 1 3 0,-7-3 3 16,0-8 1-16,6 4 5 0,7-7 0 0,1 0 3 16,5 0 2-16,0-4-1 0,7-1 1 15,7 1-4-15,6 0 5 0,0 1 0 16,0 2 0-16,6-3-6 0,1 4-20 0,-1-1-45 15,1 5-82-15,-6-1-112 0,5 1-112 16,0 3-112-16,0 3-74 0,-5 1-1 16,-1 0 53-16,-6 3 99 0</inkml:trace>
  <inkml:trace contextRef="#ctx0" brushRef="#br1" timeOffset="181480.8652">18522 12635 340 0,'0'-7'542'0,"7"7"74"0,-7-7 30 15,0 7-60-15,0-5-144 0,0 1-181 16,0 1-159-16,0 3-158 0,6-4-173 0,0 4-161 16,1 0-145-16,6 0-64 0,0 4-1 15,1-1 62-15,-2 1 120 0</inkml:trace>
  <inkml:trace contextRef="#ctx0" brushRef="#br1" timeOffset="181664.278">18951 12866 382 0,'14'-4'494'0,"5"-3"58"0,-5 3 1 0,4-3-76 16,2 3-143-16,0-3-163 0,6 0-152 15,7 3-153-15,-1-3-145 0,1 3-144 16,-1-3-80-16,1 3-19 0,-7 0 37 16,0 4 81-16</inkml:trace>
  <inkml:trace contextRef="#ctx0" brushRef="#br1" timeOffset="182647.937">17767 12554 223 0,'0'-3'274'0,"0"-5"21"15,0 5 3-15,0-5-2 0,0 1 1 0,0-1-3 16,6-2-22-16,-6 3-35 16,6-4-45-16,1 0-52 0,0-1-54 0,-1-2-59 15,7 3-56-15,0-3-61 0,0-2-64 16,7 2-58-16,-1-1-37 0,7 4-20 0,0-3 1 15,0-1 22-15,1 5 36 0,-1-2 46 16,0 1 36-16,6 3 35 0,-6-2 30 16,-6 6 30-16,6 0 26 0,-14 1 22 15,8-1 20-15,-7 4 20 0,-6 0 20 0,-1 0 9 16,1 0 12-16,-1 4 14 0,-6-4 17 16,6 3 17-16,-6-3 16 0,0 4 16 15,-6-4 2-15,6 4-16 0,-6-1-24 0,6 1-30 16,-7-1-39-16,1 1-39 0,-1 3-27 15,1 1-16-15,-7 0-6 0,7-1-1 16,-8 4 12-16,1 0 19 0,0 3 18 16,-6 1 16-16,5 0 14 0,-5 3 8 0,0 0 1 15,-1 0-2-15,1 1-1 0,-1-1-5 16,-6-3-10-16,-1 3-4 0,9-3-5 0,-2-1 0 16,0-3 4-16,1-3 5 15,-1 3 5-15,1-4 4 0,5-4 7 0,-5 1-2 16,6 0-4-16,-7-4-1 0,7 0-1 15,1-4-5-15,-2 0-8 0,2-3-3 0,5 0-8 16,-6 0-7-16,0-4-11 0,-1-4-3 16,2 0-8-16,6 0-9 0,-8-2 0 15,1-1-3-15,0-5-3 0,0 5 2 16,7-1 1-16,0 1 2 0,-2 0-4 16,2-1-1-16,0 5 0 0,-1-1-5 0,7 5-6 15,-7-2-15-15,1 5-28 0,6-1-42 16,-7 5-66-16,7-1-96 0,0 4-102 0,0 0-116 15,-6 4-53-15,0 3 1 0,-8 0 45 16,-5 4 87-16</inkml:trace>
  <inkml:trace contextRef="#ctx0" brushRef="#br1" timeOffset="183223.3806">17304 12291 68 0,'0'-8'416'16,"0"1"98"-16,0 3 69 0,0 1-14 16,0-1-60-16,0 4-109 0,0 0-107 0,6 7-77 15,-6-3-43-15,7 7-21 0,-7 0-13 16,0 3-12-16,0 6-16 0,0-2-14 0,0 3-32 15,0 1-35-15,0 0-34 0,-7 0-26 16,7 3-25-16,0-2-21 0,0-1-12 16,-6 0-1-16,6-4 7 0,-6-3 9 15,-1 0 18-15,7-5 16 0,-7 1 13 0,1-4 7 16,0 0 8-16,6-3 6 0,-7-4-1 16,-6 5-2-16,6-10 2 0,1 5 6 15,0-4-3-15,-1-3 1 0,-6 4 4 16,7-5 5-16,-2 1-2 0,2 4-3 0,0-4 2 15,-1 3 3-15,1 0-4 0,6 0 3 16,-7 4 2-16,7 0 6 0,-6 4 1 16,-1 0 5-16,1 0 2 0,-8 3 5 15,2 0-2-15,-8 4-6 0,1-4 0 0,-14 5-5 16,7 2-6-16,-14-3-8 0,2 4-1 16,-1-4 2-16,-6 0-3 0,-1 0-6 15,0 0-5-15,0-4-3 0,1 0-5 16,-7-3-5-16,-1 3-2 0,1-3 0 0,1-4 2 15,-8 3 4-15,6-3 0 0,-5 0 2 16,6 0 0-16,0 4 8 0,0-4 2 0,6 0 1 16,0 3 4-16,8-3-2 0,5 0-3 15,0 4-16-15,7-4-31 0,6 0-58 16,1 0-88-16,6 0-102 0,0 0-105 16,13 0-113-16,0 0-36 0,0 0 22 0,0 0 69 15,0 0 97-15</inkml:trace>
  <inkml:trace contextRef="#ctx0" brushRef="#br1" timeOffset="183432.6449">16249 12602 335 0,'33'-11'404'0,"-1"-3"40"15,7 2-26-15,0-2-87 0,13 3-148 16,1 0-163-16,-2-4-150 0,8 4-139 16,-7 0-104-16,-7 1-45 0,2 2 15 0,-9 0 58 15</inkml:trace>
  <inkml:trace contextRef="#ctx0" brushRef="#br1" timeOffset="183850.7181">15982 12001 120 0,'0'-11'452'0,"6"4"89"16,-6 3 73-16,0 4-13 0,0 4-84 15,-6 3-132-15,6 4-108 0,0 4-72 0,0 3-66 16,0 1-40-16,0 6-26 0,-6 1-28 16,6 3-33-16,-7 4-30 0,0 0-15 15,1 0-16-15,-1 0-19 0,-6 0-35 16,7-3-47-16,-7-1-86 0,-1-4-107 16,8-3-107-16,-7-4-105 0,7-3-26 0,-7 0 30 15,0-8 80-15,-1 4 105 0</inkml:trace>
  <inkml:trace contextRef="#ctx0" brushRef="#br1" timeOffset="184400.6121">15688 12312 88 0,'8'-3'381'0,"-8"-1"91"16,6 0 56-16,-6 4-19 0,0 0-58 15,0 0-85-15,0 4-98 0,-6 0-87 0,6-1-65 16,-8 5-57-16,2 0-49 0,0-1-49 15,0 0-49-15,-1 1-53 0,0-1-59 16,1 3-47-16,-1-2-31 0,-5-4-10 0,4 3 11 16,2 0 34-16,0-3 50 0,0 3 60 15,-8-3 65-15,14 3 63 0,-6-3 70 16,-1-1 74-16,1 2 70 0,-1-2 52 16,-6 4 31-16,7-3 8 0,0 3-21 0,-2 0-48 15,-4-3-57-15,5 3-54 0,-6 1-48 16,0 0-41-16,-1 2-38 0,2-6-32 15,-1 3-28-15,0-3-33 0,0 3-32 16,-1-4-32-16,2 2-26 0,-8-2-19 0,7-3-16 16,0 4 0-16,0-4 16 0,7-4 31 15,0 4 44-15,-2-3 58 0,2-2 69 0,0 2 75 16,-1 0 70-16,7-1 57 16,0 0 41-16,-6 1 19 0,-1 3 3 0,7-4-16 15,-7 4-26-15,1 0-28 0,-7 0-31 0,-6 4-30 16,-1-1-28-16,-6 5-25 0,-7-2-20 15,1 6-18-15,-14-1-11 0,0 0-7 16,-5 0-5-16,-8-4-8 0,7 4-6 16,-13-4 1-16,0 0 0 0,0 1 0 15,-8-8-1-15,8 3 1 0,0 1-2 0,-6-4-4 16,6-4 0-16,0 1 3 0,6 3 1 16,1-8 0-16,12 5 2 0,0-1 1 15,14 1-5-15,-1-1-13 0,13 1-17 0,1 3-26 16,6-4-47-16,7 0-73 0,-1 4-99 15,14-4-107-15,-1 4-127 0,0-3-50 16,8 3 6-16,-8-3 52 0,0-2 92 16</inkml:trace>
  <inkml:trace contextRef="#ctx0" brushRef="#br1" timeOffset="184600.0795">14236 12386 339 0,'26'-11'571'0,"7"-4"67"16,-1 5 39-16,1-2-64 0,7-3-161 16,5 4-193-16,-6 0-133 0,7 1-109 15,-1 2-131-15,1 1-165 0,-1 3-171 16,-6-3-120-16,1 3-55 0,-1 1 6 0,-13 3 76 16,13 3 138-16</inkml:trace>
  <inkml:trace contextRef="#ctx0" brushRef="#br1" timeOffset="188972.9276">5060 13328 189 0,'0'-5'266'0,"7"5"58"0,-1 0 43 0,1-3 22 15,-7 3 12-15,0 0-15 0,0 0-40 16,0 0-64-16,0 0-68 0,0 0-56 0,0 0-51 16,0 0-35-16,0 0-17 0,0 0-16 15,0 0-9-15,0 0-8 0,0 0-4 16,-7 3-3-16,7-3-5 0,0 0-5 0,0 5-4 15,-6-5 0-15,-1 2-1 0,0 2 2 16,1 1 2-16,0-2-1 0,-8 5 1 16,8-5 3-16,-7 5 2 0,-7-1 0 0,0 0 1 15,8 0 1-15,-8 1 1 0,-6-1-2 0,7 0-3 16,-7-3-2-16,6 3-1 0,-7-3 2 16,9 0-5-16,-9 0 1 0,7-4 3 0,2 3-4 15,-2-3-2-15,0-3-2 0,7-1-1 0,-7 0 0 16,8-3-7-16,-1-1-2 0,-1-3-3 0,8 0-5 15,-6-3-7-15,4-1-19 0,2 1-16 16,0-9-23-16,-1 5-26 0,7-8-26 0,0 4-27 16,0-3-19-16,13 0-20 0,-7-2-10 0,8 2 1 15,5-1 8-15,1 4 16 0,6 0 23 16,0 0 33-16,7 4 33 0,-7-1 31 0,6 5 28 16,1 3 29-16,-7 0 27 0,7 4 20 15,-8-1 18-15,1 5 11 0,6 3 12 0,-5 0 6 16,-1 0 3-16,0 3 0 0,0 5 4 15,-7-1 4-15,7 0 4 0,-6 8 5 0,-1-4 7 16,-5 7 9-16,-2 4 2 0,-4 0-7 16,-8 0-9-16,0 0-15 0,0 1-18 0,-8-2-21 15,-4 5-22-15,-2-8-27 0,2 4-39 16,-8-4-58-16,1 1-86 0,-1-5-86 16,1 1-82-16,-1-1-90 0,0-3-29 0,1 0 19 15,-1 1 66-15,0-5 75 0</inkml:trace>
  <inkml:trace contextRef="#ctx0" brushRef="#br1" timeOffset="189522.3157">5581 12628 42 0,'-7'-4'199'0,"1"1"42"0,-7 6 99 15,6 1 84-15,1 7 52 0,-7 0 14 0,-7 7-12 16,14 4-56-16,-7 0-125 0,6 7-108 15,1 1-75-15,0 3-38 0,6 3-23 0,0 1-14 16,6 0-8-16,-6-1-1 0,6 1-2 16,-6-1-5-16,7 1-4 0,-1-4-4 15,1 0-2-15,-1-4-10 0,7 0-11 0,-6 1-8 16,6-4-7-16,0-5-7 0,0 1-3 16,0-3 0-16,0-1 2 0,-6 1-4 15,5-5-11-15,2 1-30 0,-2-4-54 0,2 0-87 16,-8 0-109-16,7 0-96 0,1-4-105 15,-8 1-36-15,6-1 21 0,-12 0 70 0,7 0 104 16</inkml:trace>
  <inkml:trace contextRef="#ctx0" brushRef="#br1" timeOffset="194630.7929">5992 12961 70 0,'6'-4'167'0,"-6"1"18"16,0-1 24-16,6 0 35 0,-6 1 39 0,0-1 35 16,0 0 20-16,0 1 5 0,0-1-21 15,0 1-48-15,0 3-56 0,0-4-60 16,0 0-50-16,0 4-34 0,0-3-20 16,0-2-9-16,0 5-6 0,0 0-1 0,0 0-1 15,0-3-4-15,0 3-3 0,0 0 1 16,0 0-2-16,0 0 0 0,0 3-2 0,0-3-2 15,0 0-2-15,0 0-5 0,-6 0-5 16,6 5-4-16,0-5 1 0,0 0-2 16,-6 3-1-16,6-3-1 0,0 0 1 0,-8 4 0 15,8-4 0-15,0 4-2 0,0-1 0 0,-6 1 2 16,0 3 4-16,6 0 1 0,-6-3 3 16,6 3 0-16,-8 4 0 0,8-3 2 15,-6-1-5-15,6 4 1 0,0 0 0 0,-6-4 0 16,6 4 0-16,-7 0 0 0,7 1 2 15,-6-2 0-15,-1 2-1 0,7-2-4 0,-7 1-3 16,7 0-2-16,0-3-6 0,-6-1-6 16,6 0-2-16,0 1-4 0,0-5-5 15,0 1-4-15,0 4-1 0,0-5-1 0,0 0-2 16,0 1 3-16,0 0 3 0,0-1-1 16,0 1-5-16,0-4-29 0,0 0-68 0,-6 4-126 15,0-1-139-15,6 1-148 0,-8-1-73 16,-4 1-12-16,-1 0 49 0,-1 0 118 15</inkml:trace>
  <inkml:trace contextRef="#ctx0" brushRef="#br1" timeOffset="196277.643">6057 13030 51 0,'0'-7'152'0,"-8"3"10"16,8 1 13-16,0-1 21 0,8 1 34 16,-8-1 44-16,0 0 33 0,0 1 21 15,0 3 9-15,0-4-16 0,0 4-36 0,0-4-58 16,0 4-49-16,-8 0-44 0,8 0-35 15,0 0-21-15,-6 0-20 0,6 0-10 0,0 0-9 16,0 0-7-16,-6 0-5 0,6 0-8 16,0 0-3-16,0 0-1 0,0 0-2 15,0 4-2-15,0-4-2 0,-6 0 3 0,6 4 2 16,0-4 4-16,0 7 5 0,0-3 6 16,0-1 7-16,0 4 5 0,0 4 8 15,0-3 10-15,0 4 6 0,0-2-6 0,6 1-6 16,-6 3-4-16,0 1-9 0,0-4-12 15,0 4-7-15,-6-4-6 0,6 0-2 0,0 0-6 16,-7 0-3-16,7-1-2 0,0-2-4 16,0-4-2-16,-7 4-5 0,7-5-6 0,0 1-13 15,0-1-11-15,0 1-6 0,0-4-1 16,0 4 1-16,-6-1 3 0,6-3 11 16,0 0 9-16,0 0 7 0,0 0 3 0,0 0 4 15,6-7 2-15,-6 3-1 0,0-3-2 16,7-4-2-16,-7 3-7 0,7-6-4 0,-1-1-5 15,0-3-4-15,8 0-1 0,-8-1-5 16,0-3 6-16,8 0 4 0,-8-4 5 16,7 5 4-16,0-1 3 0,0 0 6 0,0 3 2 15,7-2 3-15,-8 5 4 0,8 2 4 16,-6-1 1-16,5 4 4 0,-6 0 4 0,0 4 3 16,-1 0 5-16,2-1 6 0,-1 5 5 15,0-1 1-15,0 4 7 0,7 0-1 16,-8 4 0-16,2-1-1 0,5 5 7 0,-6-1 18 15,0 4 19-15,1 0 18 0,-2 7 9 16,1-3 5-16,0 4-7 0,0-1-15 16,-7 4-24-16,8-4-20 0,-8 0-15 0,7 0-7 15,-6 1-8-15,6-4-8 0,-7 0-6 16,1-5-4-16,0 1-10 0,-1 0-19 0,0-3-22 16,1 3-26-16,0-8-30 0,-1 5-29 15,0-5-13-15,1 1 2 0,-1-1 11 0,1 2 10 16,-7-2-18-16,7 0-70 0,-7-3-118 15,0 0-131-15,0 0-115 0,0 0-48 16,0 0 12-16,0 0 81 0,0 0 131 0</inkml:trace>
  <inkml:trace contextRef="#ctx0" brushRef="#br1" timeOffset="197996.9634">6923 12987 7 0,'-6'-8'301'0,"-2"5"95"0,2-5 61 0,0 5 15 15,-1 3-5-15,1 0-36 0,6 3-59 0,-7 1-76 16,0 3-70-16,7 4-67 0,-6-3-60 15,6 3-35-15,0-1-25 0,0 5-17 0,0-3-9 16,0 2-4-16,0-3 1 0,0 3-5 16,0-2-1-16,-6-1-2 0,6-4 0 15,0 0-1-15,0 1 1 0,0-5 1 0,0 1 0 16,0-1-3-16,0-3 2 0,0 0-1 16,6 0-2-16,-6-3-1 0,6-1 1 15,1-3-1-15,0 0-2 0,6-1-1 0,-7 1 0 16,8-4-2-16,-2 0-1 0,-6 0 2 15,8 0 0-15,-8 4 0 0,7-5 2 0,-7 5 4 16,2 3-1-16,-2-3 0 0,6 3 2 16,-4 1 0-16,4-1 1 0,-5 4-2 0,6 0 1 15,-6 0 5-15,5 4-1 0,-6-4-1 16,8 3-1-16,-8 5 1 0,7-5 3 16,-6 5-8-16,0-5-2 0,-1 6 3 0,0-3 1 15,1-2-2-15,0 0 0 0,-1 0 2 16,0-1-1-16,1 1-1 0,-7-1-1 15,7-3 2-15,-7 0-4 0,6 0 2 0,1 0 3 16,-1 0 0-16,0-7 4 0,1 4 2 16,-7-5 1-16,13 1 0 0,-7 0-1 15,2-5-4-15,-2-3-3 0,0 1-4 0,1-1-4 16,-1-3-6-16,-6 0-3 0,0-1-6 16,0-2-20-16,-6-2-21 0,-1-2-25 0,1-1-35 15,0 4-32-15,-2-3-19 0,2-1 0 16,0 3 15-16,-1 2 27 0,7-1 50 0,-7 4 52 15,7-1 57-15,0 5 47 0,0-1 32 16,0 1 16-16,0 2 2 0,0 1-11 16,0 4-21-16,7-4-24 0,-7 4-21 15,7-1-11-15,-1 5-5 0,0 0-3 16,2-2-4-16,4 2-1 0,-5 3 1 0,6 0-2 0,6 0-1 16,1 0-6-16,-1 0 2 0,7 3 0 15,7-3 5-15,6 0 5 0,7 0 0 16,0 0 3-16,11 0 0 0,2-3-3 0,7 3-4 15,-1-4-5-15,6 0-2 0,1 4-1 16,0-3-3-16,-7-1 0 0,0 4-4 0,-6 0-1 16,-8-4-2-16,-5 4-1 0,-7 0 1 15,0 0-1-15,-13 0-1 0,0 0-4 0,-6 0-4 16,-7 0-3-16,0 0-20 0,-6 0-42 16,-7 0-90-16,0 4-133 0,0 0-144 15,-7-4-124-15,7 3-50 0,-13 1 8 0,0 0 72 16,-7-1 126-16</inkml:trace>
  <inkml:trace contextRef="#ctx0" brushRef="#br1" timeOffset="198596.6228">7619 12917 14 0,'0'-8'314'16,"7"2"113"-16,-7 3 71 0,0-2 22 0,0 1-9 15,0 1-43-15,0 3-86 0,0 3-98 16,0-3-84-16,0 9-56 0,0-6-22 0,7 3-6 16,-7 2 2-16,0 0-3 0,6-1-8 15,-6 4-15-15,6 0-26 0,-6 0-27 16,0 3-27-16,0-6-28 0,7 3-18 0,-7-4-10 16,0 4-11-16,7-4-8 0,-7 0-1 15,6 1 5-15,0 0 0 0,-6-1 4 16,7-4 4-16,0-3 10 0,-1 0 8 0,1 0 6 15,-1-3 11-15,0-4 1 0,8-1 4 16,-8-3 1-16,7-4 0 0,0 1-4 0,-6-5-8 16,5 1-9-16,-4 0-6 0,4 0-2 15,-5 2-2-15,6-2 7 0,-7 7 13 0,7-3 12 16,-6 3 7-16,6 3 7 0,-7 1 4 16,8 3 4-16,-8 1 3 0,7 3 4 0,0 0 5 15,-6 3 1-15,5 5-1 0,-4-5-4 16,4 5-3-16,-6 3-8 0,8 0-3 15,-8 0-1-15,7 1-1 0,-7-3 0 0,2 3-1 16,4-1-1-16,-6 3-3 0,2-3-3 16,-2-3-2-16,0-1-8 0,1 4-18 15,-1-7-34-15,1-1-61 0,-7 1-96 0,7 0-106 16,-1-1-95-16,6 1-98 0,2-4-41 16,-8 4 23-16,7-4 74 0,-6 0 96 0</inkml:trace>
  <inkml:trace contextRef="#ctx0" brushRef="#br1" timeOffset="199098.0329">8616 12254 103 0,'0'-7'247'0,"-6"3"45"0,6 0 33 0,6 1 25 15,-6-1 9-15,6 4-6 0,1 0-24 16,6 4-32-16,0-1-43 0,0 5-46 0,6 3-35 16,8 3-26-16,-1 1-21 0,0 7-31 15,7 4-32-15,5-1-21 0,1 8-15 16,-6 4-10-16,7 3-5 0,-8 1-2 15,-7 2-5-15,1 1-1 0,-6 0-2 0,-13 0 2 16,6 0-4-16,-13 0 0 0,0 0 6 16,-7-4 0-16,-6 5 1 0,1-9-1 0,-8 1-3 15,0-4-4-15,1-1-20 0,-7-5-34 16,-7-2-78-16,7 1-121 0,-6-5-130 16,5-2-140-16,-5-1-72 0,-1-3-15 15,1 3 53-15,-1-3 105 0</inkml:trace>
  <inkml:trace contextRef="#ctx0" brushRef="#br1" timeOffset="203112.6102">29144 13716 93 0,'-13'-8'221'0,"7"1"13"0,-7 3-34 16,6-3-41-16,-5 0-30 0,4-1-17 16,8 1-7-16,0 0 0 0,0-4-3 0,0 4-10 15,0-4-13-15,14 0-15 0,-8-1-20 16,14 5-20-16,-7-4-12 0,7 0-7 16,-1 4 0-16,0-1 1 0,1 1 3 15,-1 0 9-15,1 3 5 0,-7-3 3 0,7 3 0 16,-14 1-1-16,8-1-3 0,-8 4 0 15,6-4 12-15,-5 4 15 0,0 4 16 16,-7-4 15-16,6 4 8 0,-6 3 0 16,-6 0-13-16,6 0-3 0,-7 8-8 0,0-4-9 15,-5 7-5-15,6 2-3 0,-14-3-3 16,0 1-9-16,1 4-1 0,-1 0-2 0,-6-3 2 16,7 3 4-16,-7-8 3 0,-1 5 1 15,1-5-6-15,0 1-6 0,0-4-6 16,1-4-8-16,-2 1-8 0,7-1-8 15,-6-3-5-15,7-1-4 0,-1-3-9 0,1-3-7 16,6-1-2-16,-1-3 0 0,2 3 4 16,-1-3 3-16,6-5 7 0,1 5 8 15,6 4 1-15,0-5-1 0,0 1 4 0,0 4 1 16,6-1 9-16,7 1 11 0,-6-1 14 16,5 4 17-16,-4 0 10 0,4 4 5 15,-5-1 0-15,0 1-2 0,-1 6-4 16,0-2-7-16,-6 2-2 0,0 2 0 0,-6 2 1 15,0 1 1-15,-8 4-6 0,2-2-1 16,-2 1-7-16,-5-2-8 0,6 2-10 0,-6-3-8 16,-1-1-5-16,0 1-8 15,7-4-2-15,-7 0-3 0,8-4-9 0,-2 1-18 16,2-1-48-16,-1-4-82 0,-1 4-118 16,8-3-116-16,0 0-107 0,6-4-74 0,0 0-1 15,0 0 57-15,0 0 103 0</inkml:trace>
  <inkml:trace contextRef="#ctx0" brushRef="#br1" timeOffset="203488.7303">29164 14104 27 0,'-6'-4'344'0,"-1"-3"108"16,0 3 73-16,-6-3 14 0,7 0-25 16,-7 0-58-16,0-1-99 0,-1 0-97 15,8 2-85-15,6-2-67 0,-6 0-45 0,12 1-30 16,-6-3-14-16,6 2-11 0,8 1-10 16,5-1 0-16,-6 1-2 0,7 3 3 15,6-3-2-15,-7 7 1 0,1-3 4 0,-1 3-5 16,1 0 0-16,0 3-3 0,-7 1 0 15,-1 3-1-15,-4 0 4 0,-2 1 2 16,0 3 0-16,-6 0 0 0,-6 3 1 16,0 0-2-16,-8-2-12 0,8 3-11 0,-14-4-27 15,7 3-53-15,-7-3-83 0,8 0-106 16,-8 0-105-16,1 1-112 0,5-2-56 16,-5-6 11-16,-1 3 59 0,1-3 96 0</inkml:trace>
  <inkml:trace contextRef="#ctx0" brushRef="#br1" timeOffset="204018.3851">28304 13793 303 0,'-6'-8'469'0,"0"1"83"16,6 4 21-16,-8-1-51 0,8 1-98 0,-6 3-112 15,0 0-96-15,6 3-73 0,0 4-46 16,0 0-25-16,0 1-16 0,6 2-15 15,0 5-14-15,8 0-7 0,-8 3-9 0,7 0 0 16,0 1-3-16,0 3-1 0,1 0 3 16,-8-1-5-16,6 2 0 0,-4-1-4 15,-8-4-1-15,0 0 0 0,0 0-1 16,-8 1 2-16,2-4 0 0,-6 3-2 16,-2-3 1-16,1-1-3 0,-7-2 1 0,2-2-3 15,-2-2-2-15,0 2-3 0,-5-3 0 16,5-3-3-16,-7 1-2 0,1-2 1 15,0 0 3-15,1-3 3 0,-1-3 3 0,-1 0 5 16,7-2 1-16,-6-6 3 0,7 1-4 16,-1-5 7-16,8 0-2 0,-2-7 0 15,8 0 2-15,0 1 0 0,6-5-2 16,0 0-5-16,6 0 0 0,0 1-1 0,8 3-5 16,-2 0-1-16,1 3 0 0,7 1-7 15,-6 0-18-15,-2 7-34 0,1 0-60 16,0 0-99-16,0 7-116 0,1 1-110 0,-2-1-96 15,8 4-26-15,-7 0 30 0,-7 4 82 16,1-1 108-16</inkml:trace>
  <inkml:trace contextRef="#ctx0" brushRef="#br1" timeOffset="204185.3332">28259 13936 63 0,'6'-4'474'0,"-6"0"86"15,0 1 44-15,0-1-15 0,-6 1-140 16,6-1-250-16,-7 4-250 0,0-4-196 0,7 4-157 16,0 0-110-16,-6 0-22 0,0 0 41 15,-8 4 88-15</inkml:trace>
  <inkml:trace contextRef="#ctx0" brushRef="#br1" timeOffset="205442.4435">27444 13969 150 0,'-6'7'174'0,"6"4"0"0,0-3-14 16,-6 2-24-16,6-2-23 0,-8 2-25 0,2 1-25 16,0 1-24-16,0-1-18 0,-1 0-9 15,0-4-7-15,-6 4-3 0,1-4-1 16,-2 0 2-16,2 1 2 0,-2-5 1 0,1 5 12 15,0-8 25-15,-6 3 33 0,5-3 42 16,2-3 45-16,-1 3 46 0,-1-8 35 16,8 1 15-16,0 0 4 0,0-1-14 15,-2-2-23-15,8-1-27 0,-6-5-38 0,6 2-36 16,0-1-32-16,0 1-29 0,0-5-26 16,0 1-18-16,6-1-9 0,-6 2-6 15,8-1-3-15,-8 2-1 0,6 2 0 0,0-1-7 16,0 5-9-16,-6-2-10 0,7 1-18 15,-7 4-21-15,0 0-31 0,0 3-37 16,0 0-50-16,0 1-72 0,0 3-77 16,7 0-74-16,-7 0-75 0,0 0-15 15,0 0 30-15,0 0 67 0,0 0 83 0</inkml:trace>
  <inkml:trace contextRef="#ctx0" brushRef="#br1" timeOffset="205664.3248">27562 13756 103 0,'0'-11'407'0,"6"4"113"0,0-4 66 0,2 3-16 15,-2-3-56-15,7 4-96 0,0-4-120 16,6 0-108-16,1 4-79 0,6-4-46 0,0 0-36 15,0 0-54-15,0 4-92 0,0-1-144 16,0 2-154-16,0 1-142 0,-7 1-67 16,-5 1-4-16,-8 6 62 0,-6 1 130 15</inkml:trace>
  <inkml:trace contextRef="#ctx0" brushRef="#br1" timeOffset="206437.8187">26748 13969 49 0,'0'-4'314'0,"0"0"79"0,0 1 41 15,0-2-4-15,0 5-20 0,0-3-32 16,0 3-56-16,0 3-56 0,-7-3-52 16,1 5-50-16,6 2-49 0,-13 0-39 0,6 0-28 15,-12 1-22-15,5 3-18 0,-5-4-5 16,6 1-2-16,-6-1-18 0,-8 0-20 16,8-4-20-16,6 1-28 0,-7 0-33 15,7-4-38-15,7 0-32 0,-1 0-32 16,1-4-34-16,6 0-22 0,0 1-7 0,0-4 8 15,6-4 22-15,-6 3 32 0,7-3 47 0,-7 0 47 16,0-3 46-16,6 2 48 16,-6 2 53-16,0-1 65 0,-6 4 77 0,6-4 85 15,-7 3 70-15,1 4 47 0,-7 0 21 16,-1 2-15-16,2-3-48 0,-8 10-70 0,1-5-67 16,-7 2-59-16,6 2-48 0,0 0-30 15,-5 4-21-15,11-4-14 0,-5 3-13 16,6 0-13-16,0-3-17 0,7-1-28 15,-2 1-29-15,8 0-36 0,8-1-41 0,-2 0-38 16,7-3-27-16,0 5-10 0,0-5 8 16,-1 3 27-16,8-3 40 0,-7 0 51 15,1 0 49-15,-8 0 67 0,0 0 69 16,0 0 61-16,-6 0 56 0,0 0 44 0,-6 4 36 16,0 0-5-16,-7 3-33 0,-7 4-42 15,0 0-43-15,2 4-36 0,-2-5-38 16,1 5-24-16,-1 4-15 0,0-1-7 0,1 0-8 15,-1 0-8-15,0 4-5 0,1 0-5 16,-1 0 0-16,8 1-1 0,-2 2 1 16,8-3 0-16,0 0-1 0,6 0 0 0,6 0 1 15,0-4 0-15,8 1-1 0,-2-1-2 16,8-3-2-16,7-1 2 16,5-3-2-16,7 0-1 0,0-4 0 0,13 1-2 0,-1-1 0 15,8-7-1-15,7 0 0 0,5 0 4 16,-5 0-1-16,-1 0 6 0,-7-4 7 0,-5 4-1 15,-2-3 1-15,-11 0-6 0,-8 3-2 16,1-5-4-16,-14 5-10 0,1-3-27 0,-8 3-86 16,-4 0-148-16,-8 0-168 0,0 0-126 15,-8-4-60-15,2 0-6 0,0 1 65 0,-1 3 141 16</inkml:trace>
  <inkml:trace contextRef="#ctx0" brushRef="#br1" timeOffset="206620.8305">27406 14375 98 0,'18'-7'518'0,"-4"7"88"15,-1-7 46-15,-6 3 1 0,6 0-109 16,-7 1-209-16,0-1-157 0,-6 0-101 16,0 1-86-16,0 3-114 0,0 0-158 0,7 0-165 15,-7 0-117-15,0 0-48 0,-13 0 5 16,0 0 73-16,0 3 133 0</inkml:trace>
  <inkml:trace contextRef="#ctx0" brushRef="#br1" timeOffset="207294.2004">22084 14207 28 0,'7'-4'375'0,"0"1"96"0,-1-2 78 16,7 5 2-16,-7 5-42 0,8-2-90 16,-2 4-101-16,2 1-83 0,5 6-73 15,1-3-57-15,-8 4-42 0,8 3-23 0,0-3-15 16,-7 3-11-16,7 0-5 0,-8 1 0 16,1-4-4-16,1-1-2 0,-2 1-1 15,-5-1-2-15,0-3-7 0,-1 0-7 0,0-3-2 16,1-1-11-16,-7-3-32 0,0 3-77 15,7-3-128-15,-1-4-139 0,1 0-141 0,-1-4-64 16,0-3-9-16,-6-1 59 0,0-3 122 16</inkml:trace>
  <inkml:trace contextRef="#ctx0" brushRef="#br1" timeOffset="207502.6397">22397 13939 237 0,'0'-3'313'0,"-6"-1"30"0,6 0-19 16,-7 1-44-16,7-1-51 0,0 4-69 15,-6-3-103-15,6 3-109 0,0 3-95 16,6-3-92-16,-6 4-90 0,0-4-34 0,0 0 19 15,0 3 45-15</inkml:trace>
  <inkml:trace contextRef="#ctx0" brushRef="#br1" timeOffset="207938.9668">22950 14060 53 0,'-6'-3'200'0,"0"-2"12"0,-8 1-3 16,2 4 6-16,-1-2 13 0,-7 2 8 0,-6 0 10 16,0 0 2-16,0 2-14 0,-7 2-30 15,7 1-36-15,1-2-38 0,-2 5-43 16,7-1-35-16,2-3-31 0,-2 3-25 0,6 0-35 15,8-3-46-15,-7 3-48 0,13 0-48 16,6 1-38-16,1-1-30 0,6-3-12 16,6 3 9-16,1-3 22 0,6 0 32 15,-7 3 37-15,1-4 38 0,6 1 46 0,-13 3 54 16,7-3 57-16,-14-1 60 0,8 4 61 16,-8 2 69-16,-6-3 56 0,0 6 38 0,-6-5 18 15,-1 4-5-15,-6 0-26 0,-1 0-46 16,2 0-54-16,-8 4-55 0,7-5-44 15,-7 1-37-15,1 0-31 0,-1-3-25 0,8 3-27 16,-8-4-38-16,7 1-63 0,0-5-83 16,0 5-97-16,7-5-88 0,6 1-95 15,0-4-33-15,0 0 19 0,0 0 63 0,0 0 89 16</inkml:trace>
  <inkml:trace contextRef="#ctx0" brushRef="#br1" timeOffset="208294.6608">23354 14152 301 0,'0'0'409'0,"-6"3"78"15,0 1 22-15,-1 3-10 0,0 0-37 16,1 4-73-16,-1 5-93 0,1-2-89 0,6 4-67 16,-6 4-46-16,-2 0-36 0,8 4-18 15,-6-1-11-15,0 5-8 0,0-1-5 16,-1 0-7-16,0-3-2 0,1 3 1 0,-7-3-7 16,7-4-6-16,-2 0-3 0,2 0-5 15,0-7-2-15,-1 3-8 0,7-7 4 16,-7-1 1-16,1 2-1 0,6-4-12 0,-6-5-44 15,-1 1-95-15,7-4-140 0,7-4-147 0,-1-3-116 16,7-5-47-16,-6 1 12 0,-1-7 82 16,0 4 132-16</inkml:trace>
  <inkml:trace contextRef="#ctx0" brushRef="#br1" timeOffset="208707.3344">23335 14122 213 0,'-7'-7'250'0,"1"0"-8"0,-1-1-43 15,1-3-50-15,6 1-47 0,6 2-39 16,-6-6-38-16,7 3-35 0,6-1-31 16,0 1-31-16,0 1-22 0,6-2-16 0,1 1-3 15,-1 0 10-15,1 4 19 0,0 4 28 16,-1-5 36-16,-6 8 43 0,6 0 45 16,-5 0 51-16,-1 4 81 0,0 3 85 0,-7 4 53 15,7 1 24-15,-13 2 1 0,0 4-25 16,0 1-66-16,-6 3-81 0,-1-4-64 15,-6 4-49-15,7-4-34 0,-7 4-20 16,7-7-16-16,-8 2-15 0,8-5-29 0,-7-1-46 16,6 0-69-16,1 0-81 0,-1-4-83 15,1 1-79-15,6-1-70 0,6-7-18 0,-6 0 32 16,7-4 67-16,-1-3 74 0</inkml:trace>
  <inkml:trace contextRef="#ctx0" brushRef="#br1" timeOffset="209057.3392">23830 14052 275 0,'13'0'434'0,"-13"-4"75"0,6 4 19 0,-6 4-34 16,7-4-67-16,-7 5-86 0,7 2-80 16,-7 0-65-16,0 1-49 0,0 2-42 0,6 5-37 15,-6-4-22-15,0 4-23 0,0 0-12 16,0-1-4-16,0 4-5 0,-6-3 0 15,6 0-4-15,-7-1 3 0,0 1 0 16,1-4-1-16,-1-4-3 0,1 4 0 0,0-3-1 16,6-1 2-16,-7 0 1 0,0-3 1 0,7-4 2 15,0 3 3-15,0-6-2 0,0-1 3 16,7 0 1-16,0-6-4 0,5-1 0 16,1-4-2-16,1-3 3 0,5-4-8 15,-6-1-2-15,7-2 0 0,-1-1-2 0,1-3 0 16,-1 0-7-16,7 0-7 0,0 3-19 15,-6 4-24-15,6 0-33 0,-1 4-54 0,-5 3-68 16,0 4-86-16,-1 4-78 0,1 3-81 16,-7 4-53-16,0 0 9 0,0 4 51 15,-7 3 84-15</inkml:trace>
  <inkml:trace contextRef="#ctx0" brushRef="#br1" timeOffset="209390.5222">24279 14111 82 0,'0'0'419'0,"-6"4"102"0,6 3 61 15,-7 4-12-15,1-3-58 0,0 6-121 16,6-3-126-16,-8 3-97 0,8 1-73 0,0 0-45 16,-6 0-23-16,0 3-12 0,0-3-8 15,-2 0-10-15,-4 3-9 0,5-4-18 16,-6-3-24-16,6 0-22 0,-5 1-29 0,5-5-25 16,0 0-28-16,7-3-29 0,-6 3-37 15,6-3-39-15,0-4-39 0,0 0-42 0,6 0-62 16,-6-7-8-16,7-1 30 0,0-3 49 15,-1-4 60-15</inkml:trace>
  <inkml:trace contextRef="#ctx0" brushRef="#br1" timeOffset="209658.0603">24494 13863 77 0,'7'-5'308'0,"-1"5"88"16,-6-3 43-16,7-1 16 0,-7 4-9 16,6 0-37-16,-6 0-74 0,0 0-91 0,6 0-77 15,-6 4-70-15,0-1-68 16,0 2-75-16,8-2-90 0,-8 8-107 0,0-4-104 15,0 5-96-15,0-2-75 0,-8 2-6 16,-4 2 49-16,-1 1 87 0</inkml:trace>
  <inkml:trace contextRef="#ctx0" brushRef="#br1" timeOffset="210341.7294">24501 14126 147 0,'6'0'229'0,"1"0"-6"0,-1-4-44 15,0 4-47-15,-6-3-40 0,8-1-27 16,-8 0-12-16,0 4-2 0,6-3 15 16,-6 3 22-16,0-4 28 0,6 4 26 15,-6 0 27-15,0-4 32 0,0 4 23 0,7 0 17 16,-7 0 8-16,0 0-7 0,0 0-19 16,0 4-34-16,0-4-36 0,0 4-34 15,0 3-31-15,0-3-27 0,0 3-20 16,0 0-10-16,6 5-10 0,-6-2-8 0,0 1-8 15,0 0-2-15,0 1-2 0,0 2 0 16,-6-3 1-16,-1 0-1 0,1 4-4 16,0-8-2-16,-2 4-1 0,8-4-1 0,-6 1 1 15,6-5-1-15,0 1 2 0,0-1 2 16,0-3 3-16,6-3-1 0,-6-1-5 16,14-3-6-16,-1-4-8 0,0 0-19 0,0-4-20 15,7-3-32-15,-8-1-26 0,2 1-14 16,5 0-6-16,-6 0 11 0,0 3 15 0,-7 0 31 15,8 4 31-15,-8 4 23 0,7 0 17 16,-6 3 17-16,-1 1 17 0,1-1 17 16,-1 4 19-16,-6 4 16 0,6-1 9 15,-6 1 0-15,0 3-7 0,0 0-14 0,0 4-18 16,0-3-19-16,-6-1-14 0,6 0-10 16,-6 1-9-16,6-4-4 0,0 3 0 15,0-7-4-15,0 3-2 0,6-3-3 16,0 0-1-16,2-3-7 0,-2-1-4 0,7 1 0 15,0-5 4-15,0-3 0 0,7 4 3 16,-8-4 7-16,2-4 7 0,5 4 4 16,-6 0 2-16,6-3 5 0,-5 5 9 0,-2-1 21 15,2 6 26-15,-8-3 19 0,7 7 15 16,-7 0 9-16,8 0-2 0,-8 3-17 16,0 5-22-16,1 0-20 0,-7-2-16 15,7 10-11-15,-7-5-5 0,-7 3-5 0,7-3-6 16,0 4-1-16,-7-1 1 0,7-2 1 15,0-2-1-15,0 1 0 0,0-4 2 16,0 0-1-16,0-3-4 0,0 1-9 0,7-5-24 16,0 0-39-16,-7 0-66 0,6 0-99 15,7-5-112-15,-7 1-104 0,8 4-87 16,-8-7-19-16,8 0 34 0,-2-4 85 0,1 4 106 16</inkml:trace>
  <inkml:trace contextRef="#ctx0" brushRef="#br1" timeOffset="210760.15">25510 14086 44 0,'7'0'396'0,"6"0"97"16,-7 0 65-16,0 0-26 0,-6 0-69 0,0 0-114 15,8 0-121-15,-8 0-98 0,0 3-63 16,-8 1-34-16,8-4-23 0,-6 4-12 15,0-1-16-15,-1-3-12 0,1 4-13 16,-1-4-13-16,-6 4-7 0,7-4 1 0,-8 0 8 16,8 0 12-16,-7 0 14 0,6-4 16 15,-5 0 14-15,5 1 7 0,-6-5 5 16,6-2 3-16,-5-1 1 0,5-5-2 16,0 2-3-16,1-4-6 0,0-4-11 0,-1-4-22 15,7 1-35-15,0-4-40 0,7-1-36 16,5 0-27-16,2 5-13 0,-2-5 7 15,8 9 23-15,6-2 33 0,0 5 33 16,7 4 29-16,0-1 19 0,-1 8 18 0,-7 3 12 16,2 0 14-16,-7 8 29 0,-8 0 32 15,2 7 30-15,-14 0 17 0,0 0 8 0,-7 3-2 16,-12 5-26-16,-1-1-39 0,-13 0-30 16,-6 1-32-16,0-1-25 0,-7 1-22 15,1-2-25-15,6-1-42 0,-7-2-58 16,8-3-69-16,-1 0-95 0,-7-4-42 0,7-3-5 15,-1 3 30-15,1-4 53 0</inkml:trace>
  <inkml:trace contextRef="#ctx0" brushRef="#br1" timeOffset="211655.4254">21394 14173 241 0,'0'-7'421'0,"0"0"98"0,7 0 39 0,-7 0-28 15,0 3-69-15,0 0-89 0,6 0-93 16,-6 4-91-16,6 0-76 0,2 0-47 15,-2 4-25-15,7 4-16 0,-7-1-10 16,7 4-4-16,0-1-1 0,-7 6-2 0,8-5-1 16,-1 3-5-16,-7 1-1 0,1-1-4 15,6-3 0-15,-7 4-2 0,-6-4 1 16,0-4 3-16,7 0 2 0,-7 1 0 0,0-1 0 16,0-3 4-16,0-1-4 0,0 1-2 0,-7-4-2 15,1 0-1-15,-1-4-2 0,1 4-2 16,-7-3-1-16,0-5 2 0,-7 5 0 15,7-5-1-15,-6 1 2 0,-8 0 2 16,8-4 2-16,-7 4-1 0,6-1 5 16,1 1 5-16,0 3 0 0,-1-3 2 0,1 7 4 15,5-4-3-15,1 4 1 0,-6 4-1 16,0 0 0-16,5 3 0 0,-6 0-4 16,1 4 2-16,6 0-6 0,-6 0-2 0,-1 4-1 15,1-1-7-15,-1 1 0 0,0 0-13 16,1 0-41-16,-1-5-81 0,8 5-132 15,-8-4-137-15,14-4-137 0,-8 4-59 0,8-7 4 16,-1 0 60-16,1 4 124 0</inkml:trace>
  <inkml:trace contextRef="#ctx0" brushRef="#br1" timeOffset="211826.1752">21381 14555 174 0,'0'3'355'0,"0"1"46"0,-6 0-5 16,-1-1-60-16,7-3-92 0,-6 4-91 16,6-4-76-16,0 4-80 0,-7-4-86 15,7 0-83-15,0 0-95 0,0 0-80 0,0 0-37 16,0 0 14-16,-7 0 48 0</inkml:trace>
  <inkml:trace contextRef="#ctx0" brushRef="#br1" timeOffset="212661.43">20762 14001 74 0,'6'-3'435'0,"2"3"119"0,-8 0 70 15,0 3-23-15,0-3-66 0,0 4-117 16,-8 4-144-16,8-1-114 0,-6 0-71 0,6 4-41 16,-6-1-22-16,6 2-13 0,-6 3-7 15,-1-1-6-15,0 1-5 0,-6 0-1 16,7-1 0-16,-8-2-3 0,8-2-5 0,-6 1-8 15,4-4-7-15,-4 0-16 0,5 2-19 16,-6-6-13-16,6-3-10 0,-5 0-2 16,6 0 3-16,-2-3 7 0,2-6 19 15,0 2 15-15,-8 0 13 0,8-4 12 0,-7 1 10 16,7-2 10-16,-8-2 2 0,8 3 14 16,-7 3 19-16,6-3 18 0,-6 4 12 15,7 0 12-15,-7 0 13 0,0 3-1 16,-1 0-7-16,2 4-11 0,-8 0-13 15,7 4-14-15,1 0-15 0,-2 3-9 0,1 0-9 16,0 0-7-16,0 1-7 0,7-1-14 0,-1 4-15 16,7-4-20-16,-7 1-22 15,14-1-26-15,-7 1-27 0,7-1-31 0,-1-4-32 16,7 1-32-16,0 3-16 0,0-3-9 16,1-1 10-16,5 1 32 0,-6-1 41 0,0-3 48 15,-1 9 44-15,2-6 59 0,-1 0 65 16,-6 2 58-16,-1 2 56 0,-6-4 39 15,0 5 29-15,-6 3 0 0,-1-4-27 16,-6 4-37-16,-1 0-43 0,-5 0-37 0,6 0-30 16,-6-4-27-16,5 0-14 0,-5 1-15 15,0-5-11-15,-1 1-14 0,7-4-16 0,-7 0-10 16,1 0-9-16,6-4 0 0,0-3-1 16,-1 0 4-16,2-4 9 0,-1 0 6 15,0 0 4-15,6-4 5 0,1 4 6 0,-8-3 10 16,14 3 7-16,-6-4 7 0,0 3 18 15,6 2 20-15,-7-1 33 0,7 4 24 16,0 3 20-16,0 1 18 0,-7-1-3 16,7 8-10-16,-6-1-22 0,0 1-22 0,-1 3-16 15,1 4-20-15,-1-1-9 0,-6 5-10 16,0-3-9-16,-6 6-2 0,-1-3-8 16,1 3-1-16,-7-3-3 0,-1 3-1 0,7-4 1 15,-5 1-6-15,5 1-12 0,0-6-21 0,2 1-42 16,4-4-62-16,1 0-93 15,0 1-100-15,6-1-90 0,-5-3-89 16,4-1-30-16,2-3 25 0,-6 0 70 0,5 0 95 0</inkml:trace>
  <inkml:trace contextRef="#ctx0" brushRef="#br1" timeOffset="212961.8421">20430 14013 153 0,'13'-8'385'15,"0"-2"61"-15,1-2 22 0,5 5-55 0,0-8-88 16,8 4-107-16,-1 0-85 0,-1-3-74 16,9 3-103-16,-2-1-113 0,1-2-113 15,-1 3-117-15,1 0-62 0,-7 3-19 16,-1 1 48-16,-5 4 85 0</inkml:trace>
  <inkml:trace contextRef="#ctx0" brushRef="#br1" timeOffset="213278.0248">19752 13844 12 0,'-6'-7'332'0,"6"-1"107"16,-6 5 86-16,-7 3 15 0,6 0-22 16,1 7-56-16,-7 0-84 0,6 4-83 15,0 4-66-15,1 3-53 0,6 0-38 0,6 5-24 16,1 2-22-16,-7 1-30 0,7-1-40 16,-7 4-36-16,0-2-29 0,-7 2-21 15,7-7-9-15,0 3 4 0,-7-3 1 16,7-4-20-16,-6 1-65 0,6-4-106 15,-6-1-124-15,6-3-126 0,0 0-90 0,-6-7-22 16,-2 0 51-16,2-1 106 0,0-6 124 0</inkml:trace>
  <inkml:trace contextRef="#ctx0" brushRef="#br1" timeOffset="213546.4963">19440 14089 116 0,'0'-3'416'15,"0"-1"90"-15,0 1 68 0,0-1-20 0,-6 4-62 16,6 4-106-16,0-4-98 0,-7 7-85 16,7-4-64-16,0 5-50 0,0-1-43 15,0 4-19-15,7 0-14 0,-7 0-6 0,6 0-4 16,0 4 0-16,2-1 3 0,-2 1 0 16,-6 0-2-16,6 3-4 0,-6-3-5 15,0-1 0-15,0 5 2 0,-6-5-5 0,0 1 1 16,-8-4 0-16,1 3-7 0,-6-2-16 15,0-1-49-15,-1 0-82 0,-7-1-129 0,1 2-130 16,7-5-126-16,-13 0-56 0,-2 0 8 16,-4-3 64-16,5 3 121 0</inkml:trace>
  <inkml:trace contextRef="#ctx0" brushRef="#br1" timeOffset="215766.1859">18326 14214 209 0,'7'-4'445'0,"-1"1"104"16,1 3 34-16,0 0-13 0,-7 0-58 0,6 0-113 15,0 0-131-15,-6 0-105 0,0 0-70 16,0 0-38-16,8 0-20 0,-8 0-7 16,0 3-2-16,0-3 3 0,6 4 7 0,-6 0 5 15,0 3 2-15,6 4 1 0,-6-4-7 16,7 4-7-16,-7 4-4 0,6-1-14 16,1 1-3-16,-7 0-7 0,0-1 0 0,0-2-6 15,6 2-4-15,-6-3 2 0,0-4-4 16,0 5-3-16,7-9-8 0,-7 4-6 15,6-3-11-15,-6 0-8 0,6-4-2 0,2 0 1 16,-2 0 6-16,7-8 5 0,0 1 6 16,0-4 8-16,0 0-3 0,0-3-8 0,7-5-21 15,-8-3-25-15,-5 0-20 0,6 0-18 16,0 0-9-16,1-3 2 0,-8 2 17 16,6 5 25-16,2 0 24 0,-1 0 19 0,-1 3 19 15,2 0 15-15,6 4 15 0,-1 0 17 16,1 8 17-16,-2-4 21 0,2 3 21 15,0 4 15-15,-7 4 10 0,-1-1 1 16,2 4-7-16,-8 4-9 0,1 0-16 0,-7 4-14 16,0 4-14-16,0 2-13 0,0-3-8 15,-7 5-6-15,1-5-5 0,6 4-5 16,-6-4-3-16,6 0-5 0,-8 1 0 0,8-5-5 16,0 6-6-16,0-10-2 0,0 1-7 15,8 0-5-15,-2 0-9 0,-6-4-29 16,6 0-84-16,1 1-142 0,0-1-154 0,-1-3-130 15,1-1-64-15,-7-3-7 0,0 0 65 16,0 0 133-16</inkml:trace>
  <inkml:trace contextRef="#ctx0" brushRef="#br1" timeOffset="216798.166">17870 14262 72 0,'0'-4'446'0,"0"0"109"0,0-3 66 15,0 3-15-15,0 4-74 0,0-3-141 16,0 3-132-16,0 0-107 0,-6 3-64 0,6-3-42 16,0 8-21-16,-6-5-16 0,6 8-9 15,-7-3-3-15,7 2-2 0,-7 1 3 16,1 0-4-16,0 0 2 0,-1 0 2 0,-6 1 2 16,6-5 0-16,1 0 1 0,0-3 5 15,-8 0-4-15,8-1 4 0,0 1-5 0,-8-4 0 16,8 0 4-16,-1-4-2 0,1-3 0 15,-8 0-1-15,8-4 8 0,0-1 0 16,0 1-2-16,6-3 0 0,-7-8 2 0,0 4 0 16,1-4-3-16,6-4-4 0,-7 4-1 15,1-4-1-15,6 1 1 0,0 3-2 16,-6 3-2-16,6 1 2 0,0 4-1 16,0-2 1-16,0 2-2 0,0 6-1 0,0 1 3 15,0 0-2-15,0 4 1 0,0-1 0 16,0 0-2-16,0 4-4 0,0 0-19 15,-8 0-53-15,-4 4-101 0,6 3-150 0,-2 0-140 16,8 4-111-16,-6 1-43 0,6-1 22 16,-6 3 86-16,6 1 139 0</inkml:trace>
  <inkml:trace contextRef="#ctx0" brushRef="#br1" timeOffset="217016.5913">17793 14573 112 0,'0'4'373'0,"0"0"108"0,0-1 53 15,0 0 3-15,0 1-32 0,0-4-66 16,0 4-109-16,6-4-102 0,-6 0-87 0,0 0-59 16,6 0-34-16,-6 0-18 0,7 0-17 15,-7 0-8-15,7 0-15 0,-7-4-47 16,0 4-111-16,0 0-154 0,0-4-165 0,6 4-104 15,-6-3-47-15,0 0 14 0,-6-1 94 16,-1 0 143-16</inkml:trace>
  <inkml:trace contextRef="#ctx0" brushRef="#br1" timeOffset="217307.7967">17467 14415 206 0,'0'-7'438'0,"0"7"103"0,0 0 38 15,-7 0-29-15,1 4-63 0,0-1-109 16,-1 1-110-16,-12 3-98 0,5 1-65 16,1 3-39-16,-7 0-25 0,2 3-13 0,-2-2-12 15,0 2-3-15,1 4-5 0,-7-3-5 16,6 0-5-16,1-4-6 0,-7 3-8 15,-1 1-25-15,1-4-66 0,6 0-129 0,-5-1-144 16,5-2-154-16,0 0-77 0,1-1-21 16,-7-3 43-16,0-4 116 0</inkml:trace>
  <inkml:trace contextRef="#ctx0" brushRef="#br1" timeOffset="217873.8146">17076 14331 325 0,'-7'0'453'0,"7"-4"90"0,-12 4 9 16,5 0-33-16,0-3-69 0,-5 3-105 15,5-4-102-15,1 0-86 0,-1 1-62 0,0-5-40 16,1 1-26-16,0 0-15 0,-2-1-11 16,2 1-19-16,6-4-13 0,-6 0-18 15,6 4-15-15,0-4-3 0,6 4 0 0,-6-1 9 16,0 1 15-16,6 0 26 0,-6 7 21 16,0-4 10-16,0 1 10 0,0 3 9 15,8 3 9-15,-8 1 2 0,0 3 0 0,6 4 2 16,-6 0-8-16,0 0-9 0,-6 7-12 15,-2-3-6-15,2 3-9 0,0-3-4 16,-7 3-1-16,0 1-2 0,0-5-9 0,-1 1-16 16,-5-4-21-16,13 0-23 0,-7-4-31 15,6 0-30-15,1 1-25 0,0-5-17 0,-2 2 1 16,2-5 13-16,6 0 28 0,-6 0 36 16,6-5 47-16,-7 2 46 0,0-1 39 15,1 0 32-15,0-3 30 0,-7 3 20 0,6 1 8 16,0-1 6-16,-5 0 0 0,5 1-1 15,-6 3-14-15,0 3-15 0,-7-3-11 0,0 8-15 16,2-1-16-16,-9 0-14 0,1 4-7 16,0 0-8-16,0 0-5 0,-7 4-6 15,1-1-4-15,-1 2-3 0,1-2-5 0,-1 0-2 16,1 1-3-16,-1-4-3 0,1 0-3 16,5 0-1-16,8 1-7 0,0-6-19 0,-1 2-59 15,1-1-121-15,5 0-144 0,8-2-159 16,-8-3-88-16,14-2-29 0,-6-2 31 0,6-3 108 15</inkml:trace>
  <inkml:trace contextRef="#ctx0" brushRef="#br1" timeOffset="218090.3878">16777 14122 120 0,'6'-14'454'0,"0"3"85"16,1 0 42-16,-7 0-44 0,0 4-126 16,0-1-204-16,0 5-205 0,0-2-177 15,0 5-139-15,0 0-137 0,0 0-52 16,-13 5 13-16,7-2 55 0,-8 5 84 0</inkml:trace>
  <inkml:trace contextRef="#ctx0" brushRef="#br1" timeOffset="218342.1921">16132 13829 343 0,'6'-11'450'0,"1"0"72"0,-7 7 29 15,6 1-39-15,1 6-96 0,-7 9-97 0,6 2-70 16,-12 8-67-16,6 0-60 0,-7 7-49 15,-6 1-32-15,1 7-20 0,-2-1-8 16,1 1-6-16,-6 0-6 0,-1-1-5 0,1-3-16 16,-1-1-48-16,-6 2-103 15,7-8-135-15,-8-1-142 0,8 1-120 0,0-8-49 16,-1 0 13-16,0-6 83 0,1 2 128 0</inkml:trace>
  <inkml:trace contextRef="#ctx0" brushRef="#br1" timeOffset="219017.5736">15637 14393 72 0,'-6'0'308'16,"-8"-3"93"-16,8-1 44 0,0 1 16 0,-2-5-6 15,8 1-36-15,-6 0-68 0,6-1-86 16,6-3-72-16,-6 0-63 0,14-4-46 15,-8 4-37-15,8-7-28 0,-2 4-37 0,1-5-46 16,7 1-52-16,6 0-54 0,-7 3-55 16,7 1-46-16,-6-2-19 0,6 6-1 15,-7-1 19-15,7 4 26 0,-6-1 32 0,0 4 36 16,-1 1 29-16,-5-1 27 0,-2 0 25 16,1 1 25-16,0 3 25 0,-6 0 24 15,-1-4 29-15,1 4 31 0,0 0 28 0,-1-4 25 16,-6 4 19-16,0 0 15 0,6 0-2 15,-6 0-7-15,-6 0-12 0,6 0-11 16,0 0-7-16,-6 0-5 0,-1 4 1 16,0 0 4-16,-6-1 6 0,7 1 5 0,-7 3 7 15,0 1 8-15,-7 3 1 0,7 0-2 16,-6-1-5-16,-8 6-10 0,8-2-15 16,-7 1-16-16,0 3-16 0,-6 0-12 0,-1 4-13 15,1-4-6-15,-1 1-8 0,1-5-8 16,-8 1-2-16,15 0-7 0,-8-4 0 15,-1 0-4-15,9 0-1 0,-1-4 2 0,0 0 0 16,6-3 5-16,1-4 3 0,-1 0 8 16,8 0 8-16,-2-4 11 0,8 1 18 15,-1-5 10-15,1 1 4 0,-1 0 2 0,0-4 0 16,7 0-6-16,0 0-10 0,0 1-13 16,7-6-5-16,-7 5 0 0,7 4-3 0,-1-1 5 15,-6 1 0-15,0 0 6 0,7 7-3 16,-1 0-2-16,-6 0-4 0,6 3-4 15,-6 1-5-15,0 3-4 0,0 4 3 0,0 4 2 16,-12 1 2-16,5-2-1 0,-13 0 3 16,1 5 5-16,0-5 2 0,-1 1 1 0,1-1 2 15,-7 1 3-15,6 0-6 16,-6-3-6-16,7-3-2 0,-1 3-9 0,0-5-9 16,7 0-12-16,1 1-6 0,-2-5-3 0,8 4-25 15,-1-3-38-15,0 0-70 0,1 0-98 16,0-1-108-16,-1-3-102 0,1 4-91 0,6-4-27 15,-7 0 38-15,-6-4 86 0,7 4 106 16</inkml:trace>
  <inkml:trace contextRef="#ctx0" brushRef="#br1" timeOffset="219238.2865">15591 14119 165 0,'20'-19'508'0,"-8"5"89"16,-4-1 53-16,-2 4-29 0,0-1-105 0,-6 6-184 15,7-2-139-15,-7 1-95 0,-7 3-81 16,7 1-88-16,-6-1-130 0,0 4-146 0,-2 0-155 16,-4 4-87-16,6-1-22 0,-8 1 35 15,1-1 98-15</inkml:trace>
  <inkml:trace contextRef="#ctx0" brushRef="#br1" timeOffset="219484.656">15110 13800 284 0,'6'-15'464'15,"-6"5"72"-15,0 3 25 0,0 3-39 0,-6 4-72 16,-2 4-117-16,2 3-88 0,0 3-62 15,-1 5-40-15,-6 7-38 0,7 0-32 16,-1 3-20-16,1 8-15 0,-8-3-11 0,8 3-17 16,-7 3-16-16,0-3-12 0,7 1-7 15,-1-5-4-15,1 0-13 0,-8-3-48 16,8-5-96-16,0 1-145 0,-1 1-144 16,0-9-112-16,1-3-48 0,-1 0 21 0,1-7 88 15,-1 0 140-15</inkml:trace>
  <inkml:trace contextRef="#ctx0" brushRef="#br1" timeOffset="220040.7054">14699 14130 105 0,'0'-4'476'0,"0"0"96"16,-7 1 57-16,7-1-18 0,-6 4-89 15,6 0-163-15,0 0-133 0,0 4-90 0,0-1-55 16,6 1-34-16,1 3-16 0,-1 1-11 15,1-1-13-15,6 0-2 0,-7 4-6 0,8 0 0 16,-8 1-7-16,0-1-1 0,1-1-4 16,-7 1-2-16,0 4 0 0,-7-4 2 15,1 4 3-15,-7-4 3 0,0 3 6 0,-7-3 4 16,7 0 2-16,-7 0 2 0,2 0 3 16,-2 0-2-16,-7 0 0 0,9-3 0 15,4-1 0-15,-5 0-2 0,5 1-3 0,2-1 1 16,6-4-2-16,-2 5-3 0,2-5 0 15,6 1-3-15,0 3 1 0,6-3 2 0,-6 0 2 16,8 4 2-16,-2-5-2 0,6 4 2 16,-5 0 0-16,6 1-4 0,-6-1-2 15,5 0 5-15,-4 0 0 0,-2 2 5 0,0-2 1 16,0 3-1-16,2-2 3 0,-8 2-2 16,0-2 2-16,-8 3-3 0,2-4 5 15,0 4 1-15,-8 0 2 0,2 1-2 0,-1-2 4 16,-7-3-3-16,0 4-5 0,-5-4 0 15,-1 1-3-15,0 0-2 0,-1-1-4 16,-5-3 6-16,-1-1 5 0,7-3 14 0,0 0 19 16,0 0 23-16,0-7 20 0,7 0 17 15,-1-1 9-15,1-7-5 0,5 1-16 16,2-4-21-16,12-1-22 0,-7-3-20 0,14-3-17 16,-1 3-11-16,7-4-13 0,6 0-9 0,1 1-17 15,6 3-20-15,0 0-23 0,-6 0-22 16,0 3-13-16,-2 5-2 0,2-1 2 15,-7 4-12-15,1 4-52 0,-8 0-117 16,6-1-143-16,-4 5-131 0,-2 3-63 16,-6-4-9-16,0 4 57 0,0 0 131 0</inkml:trace>
  <inkml:trace contextRef="#ctx0" brushRef="#br1" timeOffset="220218.751">14451 14030 481 0,'14'-14'600'0,"-8"3"61"0,0-4 28 16,-6 8-86-16,7-4-201 0,6 0-179 0,-6 3-109 15,-1 5-71-15,0-4-87 0,-6 3-159 16,8 4-184-16,-8 0-155 0,0 4-80 16,-8 6-31-16,-11-2 31 0,6 7 130 15</inkml:trace>
  <inkml:trace contextRef="#ctx0" brushRef="#br1" timeOffset="220902.3909">13722 14331 90 0,'-13'-7'321'0,"13"-1"68"0,-6 1 28 16,6 0-24-16,0-4-49 0,0 3-61 0,6-2-77 15,0 2-71-15,8-3-71 0,-8 4-67 16,7 0-52-16,7-1-38 0,-8 1-20 0,8 3-6 15,-6 1 9-15,-2-1 26 16,1 4 40-16,-6 0 43 0,6 0 41 0,-7 4 45 16,-6-1 40-16,0 5 35 0,0-1 28 0,-13 4 6 15,7 0-3-15,-14 4-20 0,8-1-25 16,-8 4-28-16,-6-3-35 0,6 4-24 16,1-1-25-16,-7-4-13 0,6 1-11 0,7 0-8 15,-7-1-2-15,8-3-2 0,5-3-3 16,-6 3-5-16,6-4-4 0,7 0-4 15,0 2-1-15,7-3 0 0,-1 2 2 0,8-4 4 16,-2 3 7-16,2-4 8 0,-2 4 7 16,2-3 9-16,-1 3 13 0,-1 0 7 15,2 1 5-15,-2-1 1 0,-5-3-1 16,0 3-6-16,-1 1-10 0,1-1-4 0,-7 4 2 16,-7-3 1-16,1 2 8 0,-1-3 5 15,-6 4 2-15,0-4-3 0,0 5-8 0,-6-4-4 16,-1 2-10-16,0-2-7 0,-6-1-2 0,1 0-1 15,-1-4 7-15,-7 2 8 0,7-2 30 16,-7-3 34-16,7 0 46 0,0-3 42 16,0-2 31-16,-1-1 15 0,1-2-12 0,7-6-25 15,6-1-39-15,-6-4-42 0,13 1-37 16,-8-4-33-16,14-3-26 0,6-1-22 0,2 1-17 16,4 0-17-16,8-2-34 0,-1 5-40 15,1 0-62-15,6 4-44 0,-7 0-22 0,7 3-29 16,-12 5-73-16,-2 1-116 0,2 2-124 15,-14 7-58-15,0 0-28 0,-7 7 12 16,-6 2 89-16,-7 1 155 0</inkml:trace>
  <inkml:trace contextRef="#ctx0" brushRef="#br1" timeOffset="221454.3177">13051 14071 24 0,'-6'-3'382'16,"-1"6"124"-16,-6-3 75 0,7 4 5 15,-8 0-40-15,8 3-89 0,-7 0-129 16,6 0-119-16,1 1-87 0,-1 3-54 0,-5 0-29 15,5 0-13-15,0 3-13 0,-5 4-1 16,5 1-1-16,-6 3-1 0,-7 0 3 16,1 4-1-16,-7-5 5 0,-7 5 2 15,1 1 3-15,-7-2-2 0,-1 0 1 0,-5 1-2 16,-1-4-1-16,1-4-2 0,-1 0-2 16,7 1 4-16,-6-8-4 0,5 3 0 0,1-3-6 15,0-3 3-15,7-5-8 0,-1 1-3 16,7-4-4-16,0-4-6 0,6-3-4 0,7-1-8 15,1-2-7-15,5-1 0 0,0-3-5 16,7-2 1-16,7 2 1 0,0-1 6 16,5 5 8-16,-5-6 3 0,6 9 5 0,6-4 5 15,-5 4 5-15,-2 3 1 0,2 1 0 16,-8 3 3-16,7 0 2 0,-7 3 1 0,2 1-1 16,-8 3 1-16,0 0 4 0,-8 4 0 15,2 0 2-15,-7 4 0 0,-7 0 3 0,2 3 4 16,-2-3-2-16,-7 3-6 0,1-4-5 15,0 1-4-15,0-4-4 16,7 4-6-16,-7-4-7 0,-1 0-4 0,9-4-7 16,-2 0-8-16,0-3-6 0,1 3-27 0,-1-2-65 15,0-3-110-15,7-2-124 0,7 0-128 16,0-2-93-16,6-3-29 0,0-2 42 0,0-4 100 16,6 1 126-16</inkml:trace>
  <inkml:trace contextRef="#ctx0" brushRef="#br1" timeOffset="221803.6207">12758 14148 135 0,'0'-3'296'0,"-6"-5"73"0,-1 4 38 15,1 4 18-15,-1-3 5 0,-6-1-18 16,7 4-42-16,-8 0-70 0,2 0-72 16,-1 4-64-16,-7-1-57 0,-6-3-41 0,6 4-27 15,-5 0-20-15,-2 0-9 0,8-1-7 16,-8 1 0-16,1-1-2 0,1 1-5 16,-1-4 1-16,6 4 3 0,-6-1-1 0,7-3-2 15,-1 4 1-15,7-4 4 0,-7 0-1 16,7 3-2-16,0-3 1 0,7 0 0 15,-8 0-4-15,8 0-22 0,-7 0-50 0,7 4-98 16,-1-4-132-16,7 3-137 0,0-3-117 16,-7 0-45-16,7 0 18 0,0 0 78 15,0 0 125-15</inkml:trace>
  <inkml:trace contextRef="#ctx0" brushRef="#br1" timeOffset="221972.1217">12439 14082 353 0,'6'-11'571'0,"1"4"67"16,0 0 41-16,-1-2-57 0,1 3-143 16,-1 2-167-16,-6-4-110 0,0 5-69 0,0-1-48 15,6 1-45-15,-6 3-46 0,-6 0-55 16,0 0-124-16,-7 3-186 0,-1 4-181 16,-6 1-83-16,-5 2-34 0,-15 10 2 15,2-2 98-15,-7 0 177 0</inkml:trace>
  <inkml:trace contextRef="#ctx0" brushRef="#br1" timeOffset="222253.8126">11579 14324 214 0,'-6'-4'473'0,"6"0"95"16,0 1 50-16,-6-1-43 0,6 0-90 0,0 4-135 15,-8-3-117-15,8 3-82 0,0 0-42 16,8 3 7-16,-2 1 17 0,7 3 21 0,-7 1 21 15,7 4 9-15,0 2-6 0,1-3-29 16,-8 7-33-16,7-4-33 0,-13 5-23 0,7 0-21 16,-14-2-14-16,7 3-11 0,-13-2-7 15,-1-1-3-15,2-2-8 0,-1 3-9 16,-7-7-12-16,-6 4-32 0,6-4-53 0,-5 0-55 16,-1 0-32-16,6-4-44 0,-6 0-112 15,-1 0-149-15,2 1-126 0,5-4-40 0,-6-4-15 16,0 0 26-16,0-4 109 0</inkml:trace>
  <inkml:trace contextRef="#ctx0" brushRef="#br1" timeOffset="222470.7072">11156 14587 194 0,'13'-3'512'16,"-6"0"82"-16,-1-1 51 0,-6 4-29 16,0-4-119-16,-6 4-161 0,-1-4-98 0,7 1-31 15,-7-1 11-15,-6 4 21 0,7-4 18 16,0 1 6-16,-1-1-18 0,0 0-37 15,1 1-56-15,0-5-46 0,6 5-38 0,6-5-28 16,0 1-24-16,1 0-19 0,6-1-19 16,6 1-25-16,1 0-38 0,0 4-54 15,6-1-60-15,-1-1-43 0,-5 5-26 0,-7 5-85 16,0 2-162-16,-6 0-141 0,-7 4-39 16,-7 3-6-16,-6 1 9 0,-6 7 90 0,-14 1 195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2B57-DA72-4BD8-B43F-26C128A040A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B5AD-2F00-41C1-9604-9B09561D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1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2B57-DA72-4BD8-B43F-26C128A040A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B5AD-2F00-41C1-9604-9B09561D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2B57-DA72-4BD8-B43F-26C128A040A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B5AD-2F00-41C1-9604-9B09561D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9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2B57-DA72-4BD8-B43F-26C128A040A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B5AD-2F00-41C1-9604-9B09561D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9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2B57-DA72-4BD8-B43F-26C128A040A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B5AD-2F00-41C1-9604-9B09561D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7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2B57-DA72-4BD8-B43F-26C128A040A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B5AD-2F00-41C1-9604-9B09561D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1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2B57-DA72-4BD8-B43F-26C128A040A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B5AD-2F00-41C1-9604-9B09561D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0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2B57-DA72-4BD8-B43F-26C128A040A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B5AD-2F00-41C1-9604-9B09561D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4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2B57-DA72-4BD8-B43F-26C128A040A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B5AD-2F00-41C1-9604-9B09561D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0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2B57-DA72-4BD8-B43F-26C128A040A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B5AD-2F00-41C1-9604-9B09561D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3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2B57-DA72-4BD8-B43F-26C128A040A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B5AD-2F00-41C1-9604-9B09561D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0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A2B57-DA72-4BD8-B43F-26C128A040A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0B5AD-2F00-41C1-9604-9B09561D0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5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86640" y="344160"/>
              <a:ext cx="10923840" cy="49406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640" y="336600"/>
                <a:ext cx="10942560" cy="495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468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karim</dc:creator>
  <cp:lastModifiedBy>karim</cp:lastModifiedBy>
  <cp:revision>1</cp:revision>
  <dcterms:created xsi:type="dcterms:W3CDTF">2022-09-24T20:40:06Z</dcterms:created>
  <dcterms:modified xsi:type="dcterms:W3CDTF">2022-09-24T20:45:36Z</dcterms:modified>
</cp:coreProperties>
</file>