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397" r:id="rId2"/>
    <p:sldId id="283" r:id="rId3"/>
    <p:sldId id="265" r:id="rId4"/>
    <p:sldId id="436" r:id="rId5"/>
    <p:sldId id="443" r:id="rId6"/>
    <p:sldId id="400" r:id="rId7"/>
    <p:sldId id="414" r:id="rId8"/>
    <p:sldId id="444" r:id="rId9"/>
    <p:sldId id="401" r:id="rId10"/>
    <p:sldId id="419" r:id="rId11"/>
    <p:sldId id="420" r:id="rId12"/>
    <p:sldId id="440" r:id="rId13"/>
    <p:sldId id="441" r:id="rId14"/>
    <p:sldId id="423" r:id="rId15"/>
    <p:sldId id="402" r:id="rId16"/>
    <p:sldId id="426" r:id="rId17"/>
    <p:sldId id="403" r:id="rId18"/>
    <p:sldId id="449" r:id="rId19"/>
    <p:sldId id="448" r:id="rId20"/>
    <p:sldId id="474" r:id="rId21"/>
    <p:sldId id="450" r:id="rId22"/>
    <p:sldId id="451" r:id="rId23"/>
    <p:sldId id="452" r:id="rId24"/>
    <p:sldId id="453" r:id="rId25"/>
    <p:sldId id="455" r:id="rId26"/>
    <p:sldId id="454" r:id="rId27"/>
    <p:sldId id="456" r:id="rId28"/>
    <p:sldId id="458" r:id="rId29"/>
    <p:sldId id="461" r:id="rId30"/>
    <p:sldId id="460" r:id="rId31"/>
    <p:sldId id="462" r:id="rId32"/>
    <p:sldId id="463" r:id="rId33"/>
    <p:sldId id="464" r:id="rId34"/>
    <p:sldId id="465" r:id="rId35"/>
    <p:sldId id="466" r:id="rId36"/>
    <p:sldId id="467" r:id="rId37"/>
    <p:sldId id="468" r:id="rId38"/>
    <p:sldId id="469" r:id="rId39"/>
    <p:sldId id="470" r:id="rId40"/>
    <p:sldId id="472" r:id="rId41"/>
    <p:sldId id="473" r:id="rId42"/>
    <p:sldId id="404" r:id="rId43"/>
    <p:sldId id="442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A4A3A4"/>
          </p15:clr>
        </p15:guide>
        <p15:guide id="4" pos="7440" userDrawn="1">
          <p15:clr>
            <a:srgbClr val="A4A3A4"/>
          </p15:clr>
        </p15:guide>
        <p15:guide id="5" orient="horz" pos="240" userDrawn="1">
          <p15:clr>
            <a:srgbClr val="A4A3A4"/>
          </p15:clr>
        </p15:guide>
        <p15:guide id="6" orient="horz" pos="4080" userDrawn="1">
          <p15:clr>
            <a:srgbClr val="A4A3A4"/>
          </p15:clr>
        </p15:guide>
        <p15:guide id="7" pos="5592" userDrawn="1">
          <p15:clr>
            <a:srgbClr val="A4A3A4"/>
          </p15:clr>
        </p15:guide>
        <p15:guide id="8" pos="2088" userDrawn="1">
          <p15:clr>
            <a:srgbClr val="A4A3A4"/>
          </p15:clr>
        </p15:guide>
        <p15:guide id="9" orient="horz" pos="456" userDrawn="1">
          <p15:clr>
            <a:srgbClr val="A4A3A4"/>
          </p15:clr>
        </p15:guide>
        <p15:guide id="10" orient="horz" pos="3864" userDrawn="1">
          <p15:clr>
            <a:srgbClr val="A4A3A4"/>
          </p15:clr>
        </p15:guide>
        <p15:guide id="11" pos="4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3650"/>
    <a:srgbClr val="F2F2F2"/>
    <a:srgbClr val="F8F8F8"/>
    <a:srgbClr val="FFFFFF"/>
    <a:srgbClr val="81CBFF"/>
    <a:srgbClr val="DCF2FC"/>
    <a:srgbClr val="DEF4FC"/>
    <a:srgbClr val="565454"/>
    <a:srgbClr val="83CCFF"/>
    <a:srgbClr val="D6EF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63" autoAdjust="0"/>
    <p:restoredTop sz="85316" autoAdjust="0"/>
  </p:normalViewPr>
  <p:slideViewPr>
    <p:cSldViewPr snapToGrid="0" showGuides="1">
      <p:cViewPr varScale="1">
        <p:scale>
          <a:sx n="72" d="100"/>
          <a:sy n="72" d="100"/>
        </p:scale>
        <p:origin x="797" y="67"/>
      </p:cViewPr>
      <p:guideLst>
        <p:guide orient="horz" pos="2160"/>
        <p:guide pos="3840"/>
        <p:guide pos="240"/>
        <p:guide pos="7440"/>
        <p:guide orient="horz" pos="240"/>
        <p:guide orient="horz" pos="4080"/>
        <p:guide pos="5592"/>
        <p:guide pos="2088"/>
        <p:guide orient="horz" pos="456"/>
        <p:guide orient="horz" pos="3864"/>
        <p:guide pos="4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C5D97C-74C4-4B87-B366-BAF53EC3A57C}" type="datetimeFigureOut">
              <a:rPr lang="id-ID" smtClean="0"/>
              <a:pPr/>
              <a:t>01/06/2023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7B68FA-30E3-4BBD-A12D-0C5620D49226}" type="slidenum">
              <a:rPr lang="id-ID" smtClean="0"/>
              <a:pPr/>
              <a:t>‹N°›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80869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E5021F-E25F-42A6-94B5-F27B7D697569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66953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7889EB-C3C9-4E81-91E9-918C4A0CD8A2}" type="slidenum">
              <a:rPr kumimoji="0" lang="id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48274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7889EB-C3C9-4E81-91E9-918C4A0CD8A2}" type="slidenum">
              <a:rPr kumimoji="0" lang="id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37190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7889EB-C3C9-4E81-91E9-918C4A0CD8A2}" type="slidenum">
              <a:rPr kumimoji="0" lang="id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83461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7889EB-C3C9-4E81-91E9-918C4A0CD8A2}" type="slidenum">
              <a:rPr kumimoji="0" lang="id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00720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7889EB-C3C9-4E81-91E9-918C4A0CD8A2}" type="slidenum">
              <a:rPr kumimoji="0" lang="id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26247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B68FA-30E3-4BBD-A12D-0C5620D49226}" type="slidenum">
              <a:rPr lang="id-ID" smtClean="0"/>
              <a:pPr/>
              <a:t>42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138267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E5021F-E25F-42A6-94B5-F27B7D697569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6695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7889EB-C3C9-4E81-91E9-918C4A0CD8A2}" type="slidenum">
              <a:rPr kumimoji="0" lang="id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5448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7889EB-C3C9-4E81-91E9-918C4A0CD8A2}" type="slidenum">
              <a:rPr kumimoji="0" lang="id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6494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7889EB-C3C9-4E81-91E9-918C4A0CD8A2}" type="slidenum">
              <a:rPr kumimoji="0" lang="id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4897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7889EB-C3C9-4E81-91E9-918C4A0CD8A2}" type="slidenum">
              <a:rPr kumimoji="0" lang="id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750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b="1" dirty="0"/>
              <a:t>Nous avons identifié des problématiques au niveau de la gestion des programmes au sein de la wilaya telles que: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7889EB-C3C9-4E81-91E9-918C4A0CD8A2}" type="slidenum">
              <a:rPr kumimoji="0" lang="id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97121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7889EB-C3C9-4E81-91E9-918C4A0CD8A2}" type="slidenum">
              <a:rPr kumimoji="0" lang="id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9074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B68FA-30E3-4BBD-A12D-0C5620D49226}" type="slidenum">
              <a:rPr lang="id-ID" smtClean="0"/>
              <a:pPr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15672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7889EB-C3C9-4E81-91E9-918C4A0CD8A2}" type="slidenum">
              <a:rPr kumimoji="0" lang="id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7892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6DD4E-27C3-4172-A5EA-06A4687DE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0BBF47-3956-48BE-85E0-38281F50D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9A47F-C029-426F-BBB9-96835C664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84E3-1DE8-4F33-A884-614083C34056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5C33E-01C1-4C4C-A27C-76F8A1BFF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18F9C-22E6-4486-9013-3CC0AA325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078B4-09E3-4E92-BBC9-74AC7508B2E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572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D94A58E8-F52F-4A44-B1EF-1CCF06E4E2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429000" y="0"/>
            <a:ext cx="5130800" cy="6858000"/>
          </a:xfrm>
          <a:custGeom>
            <a:avLst/>
            <a:gdLst>
              <a:gd name="connsiteX0" fmla="*/ 0 w 5130800"/>
              <a:gd name="connsiteY0" fmla="*/ 0 h 6858000"/>
              <a:gd name="connsiteX1" fmla="*/ 2110503 w 5130800"/>
              <a:gd name="connsiteY1" fmla="*/ 0 h 6858000"/>
              <a:gd name="connsiteX2" fmla="*/ 5130800 w 5130800"/>
              <a:gd name="connsiteY2" fmla="*/ 6858000 h 6858000"/>
              <a:gd name="connsiteX3" fmla="*/ 3020297 w 51308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30800" h="6858000">
                <a:moveTo>
                  <a:pt x="0" y="0"/>
                </a:moveTo>
                <a:lnTo>
                  <a:pt x="2110503" y="0"/>
                </a:lnTo>
                <a:lnTo>
                  <a:pt x="5130800" y="6858000"/>
                </a:lnTo>
                <a:lnTo>
                  <a:pt x="3020297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69A26C0-BA85-43FA-9548-0A0F7A8D94C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19200" y="0"/>
            <a:ext cx="5130800" cy="6858000"/>
          </a:xfrm>
          <a:custGeom>
            <a:avLst/>
            <a:gdLst>
              <a:gd name="connsiteX0" fmla="*/ 0 w 5130800"/>
              <a:gd name="connsiteY0" fmla="*/ 0 h 6858000"/>
              <a:gd name="connsiteX1" fmla="*/ 2110503 w 5130800"/>
              <a:gd name="connsiteY1" fmla="*/ 0 h 6858000"/>
              <a:gd name="connsiteX2" fmla="*/ 5130800 w 5130800"/>
              <a:gd name="connsiteY2" fmla="*/ 6858000 h 6858000"/>
              <a:gd name="connsiteX3" fmla="*/ 3020297 w 51308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30800" h="6858000">
                <a:moveTo>
                  <a:pt x="0" y="0"/>
                </a:moveTo>
                <a:lnTo>
                  <a:pt x="2110503" y="0"/>
                </a:lnTo>
                <a:lnTo>
                  <a:pt x="5130800" y="6858000"/>
                </a:lnTo>
                <a:lnTo>
                  <a:pt x="3020297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D6440D9-CD52-44B2-A4EA-17B834508E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990600" y="0"/>
            <a:ext cx="5130800" cy="6858000"/>
          </a:xfrm>
          <a:custGeom>
            <a:avLst/>
            <a:gdLst>
              <a:gd name="connsiteX0" fmla="*/ 0 w 5130800"/>
              <a:gd name="connsiteY0" fmla="*/ 0 h 6858000"/>
              <a:gd name="connsiteX1" fmla="*/ 2110503 w 5130800"/>
              <a:gd name="connsiteY1" fmla="*/ 0 h 6858000"/>
              <a:gd name="connsiteX2" fmla="*/ 5130800 w 5130800"/>
              <a:gd name="connsiteY2" fmla="*/ 6858000 h 6858000"/>
              <a:gd name="connsiteX3" fmla="*/ 3020297 w 51308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30800" h="6858000">
                <a:moveTo>
                  <a:pt x="0" y="0"/>
                </a:moveTo>
                <a:lnTo>
                  <a:pt x="2110503" y="0"/>
                </a:lnTo>
                <a:lnTo>
                  <a:pt x="5130800" y="6858000"/>
                </a:lnTo>
                <a:lnTo>
                  <a:pt x="3020297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270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EF540B0D-4795-4BC7-87C5-70C1142C563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91401" y="4470974"/>
            <a:ext cx="1387475" cy="1609023"/>
          </a:xfrm>
          <a:custGeom>
            <a:avLst/>
            <a:gdLst>
              <a:gd name="connsiteX0" fmla="*/ 692214 w 1387475"/>
              <a:gd name="connsiteY0" fmla="*/ 0 h 1609023"/>
              <a:gd name="connsiteX1" fmla="*/ 695360 w 1387475"/>
              <a:gd name="connsiteY1" fmla="*/ 0 h 1609023"/>
              <a:gd name="connsiteX2" fmla="*/ 1387475 w 1387475"/>
              <a:gd name="connsiteY2" fmla="*/ 346058 h 1609023"/>
              <a:gd name="connsiteX3" fmla="*/ 1387475 w 1387475"/>
              <a:gd name="connsiteY3" fmla="*/ 1262179 h 1609023"/>
              <a:gd name="connsiteX4" fmla="*/ 693787 w 1387475"/>
              <a:gd name="connsiteY4" fmla="*/ 1609023 h 1609023"/>
              <a:gd name="connsiteX5" fmla="*/ 0 w 1387475"/>
              <a:gd name="connsiteY5" fmla="*/ 1262129 h 1609023"/>
              <a:gd name="connsiteX6" fmla="*/ 0 w 1387475"/>
              <a:gd name="connsiteY6" fmla="*/ 346107 h 1609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7475" h="1609023">
                <a:moveTo>
                  <a:pt x="692214" y="0"/>
                </a:moveTo>
                <a:lnTo>
                  <a:pt x="695360" y="0"/>
                </a:lnTo>
                <a:lnTo>
                  <a:pt x="1387475" y="346058"/>
                </a:lnTo>
                <a:lnTo>
                  <a:pt x="1387475" y="1262179"/>
                </a:lnTo>
                <a:lnTo>
                  <a:pt x="693787" y="1609023"/>
                </a:lnTo>
                <a:lnTo>
                  <a:pt x="0" y="1262129"/>
                </a:lnTo>
                <a:lnTo>
                  <a:pt x="0" y="34610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77385D8-4260-4CD4-8EDB-C56E34A3286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845358" y="4470974"/>
            <a:ext cx="1387475" cy="1609023"/>
          </a:xfrm>
          <a:custGeom>
            <a:avLst/>
            <a:gdLst>
              <a:gd name="connsiteX0" fmla="*/ 692214 w 1387475"/>
              <a:gd name="connsiteY0" fmla="*/ 0 h 1609023"/>
              <a:gd name="connsiteX1" fmla="*/ 695360 w 1387475"/>
              <a:gd name="connsiteY1" fmla="*/ 0 h 1609023"/>
              <a:gd name="connsiteX2" fmla="*/ 1387475 w 1387475"/>
              <a:gd name="connsiteY2" fmla="*/ 346058 h 1609023"/>
              <a:gd name="connsiteX3" fmla="*/ 1387475 w 1387475"/>
              <a:gd name="connsiteY3" fmla="*/ 1262179 h 1609023"/>
              <a:gd name="connsiteX4" fmla="*/ 693787 w 1387475"/>
              <a:gd name="connsiteY4" fmla="*/ 1609023 h 1609023"/>
              <a:gd name="connsiteX5" fmla="*/ 0 w 1387475"/>
              <a:gd name="connsiteY5" fmla="*/ 1262129 h 1609023"/>
              <a:gd name="connsiteX6" fmla="*/ 0 w 1387475"/>
              <a:gd name="connsiteY6" fmla="*/ 346107 h 1609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7475" h="1609023">
                <a:moveTo>
                  <a:pt x="692214" y="0"/>
                </a:moveTo>
                <a:lnTo>
                  <a:pt x="695360" y="0"/>
                </a:lnTo>
                <a:lnTo>
                  <a:pt x="1387475" y="346058"/>
                </a:lnTo>
                <a:lnTo>
                  <a:pt x="1387475" y="1262179"/>
                </a:lnTo>
                <a:lnTo>
                  <a:pt x="693787" y="1609023"/>
                </a:lnTo>
                <a:lnTo>
                  <a:pt x="0" y="1262129"/>
                </a:lnTo>
                <a:lnTo>
                  <a:pt x="0" y="34610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FC53C9E8-AC21-4D16-BB7D-EDD25725256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72625" y="3142045"/>
            <a:ext cx="1387475" cy="1609023"/>
          </a:xfrm>
          <a:custGeom>
            <a:avLst/>
            <a:gdLst>
              <a:gd name="connsiteX0" fmla="*/ 692214 w 1387475"/>
              <a:gd name="connsiteY0" fmla="*/ 0 h 1609023"/>
              <a:gd name="connsiteX1" fmla="*/ 695360 w 1387475"/>
              <a:gd name="connsiteY1" fmla="*/ 0 h 1609023"/>
              <a:gd name="connsiteX2" fmla="*/ 1387475 w 1387475"/>
              <a:gd name="connsiteY2" fmla="*/ 346058 h 1609023"/>
              <a:gd name="connsiteX3" fmla="*/ 1387475 w 1387475"/>
              <a:gd name="connsiteY3" fmla="*/ 1262179 h 1609023"/>
              <a:gd name="connsiteX4" fmla="*/ 693787 w 1387475"/>
              <a:gd name="connsiteY4" fmla="*/ 1609023 h 1609023"/>
              <a:gd name="connsiteX5" fmla="*/ 0 w 1387475"/>
              <a:gd name="connsiteY5" fmla="*/ 1262129 h 1609023"/>
              <a:gd name="connsiteX6" fmla="*/ 0 w 1387475"/>
              <a:gd name="connsiteY6" fmla="*/ 346107 h 1609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7475" h="1609023">
                <a:moveTo>
                  <a:pt x="692214" y="0"/>
                </a:moveTo>
                <a:lnTo>
                  <a:pt x="695360" y="0"/>
                </a:lnTo>
                <a:lnTo>
                  <a:pt x="1387475" y="346058"/>
                </a:lnTo>
                <a:lnTo>
                  <a:pt x="1387475" y="1262179"/>
                </a:lnTo>
                <a:lnTo>
                  <a:pt x="693787" y="1609023"/>
                </a:lnTo>
                <a:lnTo>
                  <a:pt x="0" y="1262129"/>
                </a:lnTo>
                <a:lnTo>
                  <a:pt x="0" y="34610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900CEAA-39BA-434B-8E0D-4C5FFF31F79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18379" y="3142045"/>
            <a:ext cx="1387475" cy="1609023"/>
          </a:xfrm>
          <a:custGeom>
            <a:avLst/>
            <a:gdLst>
              <a:gd name="connsiteX0" fmla="*/ 692214 w 1387475"/>
              <a:gd name="connsiteY0" fmla="*/ 0 h 1609023"/>
              <a:gd name="connsiteX1" fmla="*/ 695360 w 1387475"/>
              <a:gd name="connsiteY1" fmla="*/ 0 h 1609023"/>
              <a:gd name="connsiteX2" fmla="*/ 1387475 w 1387475"/>
              <a:gd name="connsiteY2" fmla="*/ 346058 h 1609023"/>
              <a:gd name="connsiteX3" fmla="*/ 1387475 w 1387475"/>
              <a:gd name="connsiteY3" fmla="*/ 1262179 h 1609023"/>
              <a:gd name="connsiteX4" fmla="*/ 693787 w 1387475"/>
              <a:gd name="connsiteY4" fmla="*/ 1609023 h 1609023"/>
              <a:gd name="connsiteX5" fmla="*/ 0 w 1387475"/>
              <a:gd name="connsiteY5" fmla="*/ 1262129 h 1609023"/>
              <a:gd name="connsiteX6" fmla="*/ 0 w 1387475"/>
              <a:gd name="connsiteY6" fmla="*/ 346107 h 1609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7475" h="1609023">
                <a:moveTo>
                  <a:pt x="692214" y="0"/>
                </a:moveTo>
                <a:lnTo>
                  <a:pt x="695360" y="0"/>
                </a:lnTo>
                <a:lnTo>
                  <a:pt x="1387475" y="346058"/>
                </a:lnTo>
                <a:lnTo>
                  <a:pt x="1387475" y="1262179"/>
                </a:lnTo>
                <a:lnTo>
                  <a:pt x="693787" y="1609023"/>
                </a:lnTo>
                <a:lnTo>
                  <a:pt x="0" y="1262129"/>
                </a:lnTo>
                <a:lnTo>
                  <a:pt x="0" y="34610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8CB1BD77-7453-40ED-A9B1-6A70B0FBBF9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845648" y="1813117"/>
            <a:ext cx="1387475" cy="1609023"/>
          </a:xfrm>
          <a:custGeom>
            <a:avLst/>
            <a:gdLst>
              <a:gd name="connsiteX0" fmla="*/ 692214 w 1387475"/>
              <a:gd name="connsiteY0" fmla="*/ 0 h 1609023"/>
              <a:gd name="connsiteX1" fmla="*/ 695360 w 1387475"/>
              <a:gd name="connsiteY1" fmla="*/ 0 h 1609023"/>
              <a:gd name="connsiteX2" fmla="*/ 1387475 w 1387475"/>
              <a:gd name="connsiteY2" fmla="*/ 346058 h 1609023"/>
              <a:gd name="connsiteX3" fmla="*/ 1387475 w 1387475"/>
              <a:gd name="connsiteY3" fmla="*/ 1262179 h 1609023"/>
              <a:gd name="connsiteX4" fmla="*/ 693787 w 1387475"/>
              <a:gd name="connsiteY4" fmla="*/ 1609023 h 1609023"/>
              <a:gd name="connsiteX5" fmla="*/ 0 w 1387475"/>
              <a:gd name="connsiteY5" fmla="*/ 1262129 h 1609023"/>
              <a:gd name="connsiteX6" fmla="*/ 0 w 1387475"/>
              <a:gd name="connsiteY6" fmla="*/ 346107 h 1609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7475" h="1609023">
                <a:moveTo>
                  <a:pt x="692214" y="0"/>
                </a:moveTo>
                <a:lnTo>
                  <a:pt x="695360" y="0"/>
                </a:lnTo>
                <a:lnTo>
                  <a:pt x="1387475" y="346058"/>
                </a:lnTo>
                <a:lnTo>
                  <a:pt x="1387475" y="1262179"/>
                </a:lnTo>
                <a:lnTo>
                  <a:pt x="693787" y="1609023"/>
                </a:lnTo>
                <a:lnTo>
                  <a:pt x="0" y="1262129"/>
                </a:lnTo>
                <a:lnTo>
                  <a:pt x="0" y="34610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56A50284-9143-4611-AC0B-E85174E0D0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118475" y="484188"/>
            <a:ext cx="1387475" cy="1609023"/>
          </a:xfrm>
          <a:custGeom>
            <a:avLst/>
            <a:gdLst>
              <a:gd name="connsiteX0" fmla="*/ 692214 w 1387475"/>
              <a:gd name="connsiteY0" fmla="*/ 0 h 1609023"/>
              <a:gd name="connsiteX1" fmla="*/ 695360 w 1387475"/>
              <a:gd name="connsiteY1" fmla="*/ 0 h 1609023"/>
              <a:gd name="connsiteX2" fmla="*/ 1387475 w 1387475"/>
              <a:gd name="connsiteY2" fmla="*/ 346058 h 1609023"/>
              <a:gd name="connsiteX3" fmla="*/ 1387475 w 1387475"/>
              <a:gd name="connsiteY3" fmla="*/ 1262179 h 1609023"/>
              <a:gd name="connsiteX4" fmla="*/ 693787 w 1387475"/>
              <a:gd name="connsiteY4" fmla="*/ 1609023 h 1609023"/>
              <a:gd name="connsiteX5" fmla="*/ 0 w 1387475"/>
              <a:gd name="connsiteY5" fmla="*/ 1262129 h 1609023"/>
              <a:gd name="connsiteX6" fmla="*/ 0 w 1387475"/>
              <a:gd name="connsiteY6" fmla="*/ 346107 h 1609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7475" h="1609023">
                <a:moveTo>
                  <a:pt x="692214" y="0"/>
                </a:moveTo>
                <a:lnTo>
                  <a:pt x="695360" y="0"/>
                </a:lnTo>
                <a:lnTo>
                  <a:pt x="1387475" y="346058"/>
                </a:lnTo>
                <a:lnTo>
                  <a:pt x="1387475" y="1262179"/>
                </a:lnTo>
                <a:lnTo>
                  <a:pt x="693787" y="1609023"/>
                </a:lnTo>
                <a:lnTo>
                  <a:pt x="0" y="1262129"/>
                </a:lnTo>
                <a:lnTo>
                  <a:pt x="0" y="34610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260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gradFill flip="none" rotWithShape="1">
          <a:gsLst>
            <a:gs pos="41000">
              <a:schemeClr val="accent1">
                <a:lumMod val="0"/>
                <a:lumOff val="100000"/>
              </a:schemeClr>
            </a:gs>
            <a:gs pos="75000">
              <a:schemeClr val="bg1">
                <a:lumMod val="85000"/>
              </a:schemeClr>
            </a:gs>
            <a:gs pos="97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31076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D353B-ABC3-44AD-99B2-1F71C1068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8F164-5992-4860-85C0-F3EFE68D6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284E8-7FB5-4841-98C6-1A8F83F53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84E3-1DE8-4F33-A884-614083C34056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6E8AB-4F18-46F8-8033-59F187ADC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AAA37-F541-43E2-8349-1A03A752A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078B4-09E3-4E92-BBC9-74AC7508B2E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006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043FA-9A9D-42D8-AB2F-CCBBD3FC1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75512A-3345-4408-9463-F0D07CA55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B60A9-D8BC-4CC7-9C38-39C0331F4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84E3-1DE8-4F33-A884-614083C34056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167BD-120D-4114-8F01-7BA8205BB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69E4D-44EE-4E0A-AA9C-6DCD99DB8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078B4-09E3-4E92-BBC9-74AC7508B2E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34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4C7C0-7B0E-4D5B-937E-65760FCF9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8E08B-C867-464B-B460-8C777A71AC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E1AD5A-FCAB-4374-AAC8-6CBD67FE2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F2AEDC-9E86-4C90-AAB4-E76AB572A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84E3-1DE8-4F33-A884-614083C34056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3F756-F107-4DCC-808C-49761084C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AFA7FF-E024-48FC-8A04-ABAEA477C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078B4-09E3-4E92-BBC9-74AC7508B2E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85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8B3DC-A1A2-4178-BC9C-18D28A5CA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DF5056-601E-48C9-8177-A4DDD8BE0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4C52C1-85F8-4074-B0F2-2412533EAF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EC94D1-8771-4A8C-B032-A9D0D623B3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065715-8350-4A91-84C1-9D43CEFF15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9404AC-C928-4B49-8FE2-623607571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84E3-1DE8-4F33-A884-614083C34056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D8F014-6D2F-43FC-904F-C2B5DFDD6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814FBA-D065-4FA3-B2A4-B3A14F9E3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078B4-09E3-4E92-BBC9-74AC7508B2E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83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icture Placeholder 32">
            <a:extLst>
              <a:ext uri="{FF2B5EF4-FFF2-40B4-BE49-F238E27FC236}">
                <a16:creationId xmlns:a16="http://schemas.microsoft.com/office/drawing/2014/main" id="{F807600B-B6CF-4A17-895F-00592339451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888045" y="3109019"/>
            <a:ext cx="1050925" cy="8191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36" name="Picture Placeholder 32">
            <a:extLst>
              <a:ext uri="{FF2B5EF4-FFF2-40B4-BE49-F238E27FC236}">
                <a16:creationId xmlns:a16="http://schemas.microsoft.com/office/drawing/2014/main" id="{A6F9CD3E-4C01-47E9-8E53-8FE1715DECE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009379" y="3109019"/>
            <a:ext cx="1050925" cy="8191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35" name="Picture Placeholder 32">
            <a:extLst>
              <a:ext uri="{FF2B5EF4-FFF2-40B4-BE49-F238E27FC236}">
                <a16:creationId xmlns:a16="http://schemas.microsoft.com/office/drawing/2014/main" id="{2D71831C-D257-4741-9FE5-6C91A558E80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130713" y="3109019"/>
            <a:ext cx="1050925" cy="8191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34" name="Picture Placeholder 32">
            <a:extLst>
              <a:ext uri="{FF2B5EF4-FFF2-40B4-BE49-F238E27FC236}">
                <a16:creationId xmlns:a16="http://schemas.microsoft.com/office/drawing/2014/main" id="{55AE3507-758E-476B-B0C7-A455CB8783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53030" y="3109019"/>
            <a:ext cx="1050925" cy="8191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2965218-7EAA-4C50-A1FC-CAFF1CC55C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70538" y="1203325"/>
            <a:ext cx="1050925" cy="8191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F4630D-11DC-4102-8766-0D88420E4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84E3-1DE8-4F33-A884-614083C34056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5838A5-7A4E-46FE-94C8-C4A48478E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9A2D4F-8D23-4CF7-AB45-4647EB802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078B4-09E3-4E92-BBC9-74AC7508B2E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ADFC39-5F39-47A0-8C0E-9C8E50DD6859}"/>
              </a:ext>
            </a:extLst>
          </p:cNvPr>
          <p:cNvSpPr/>
          <p:nvPr/>
        </p:nvSpPr>
        <p:spPr>
          <a:xfrm>
            <a:off x="5653617" y="1130300"/>
            <a:ext cx="884766" cy="965200"/>
          </a:xfrm>
          <a:prstGeom prst="rect">
            <a:avLst/>
          </a:prstGeom>
          <a:noFill/>
          <a:ln>
            <a:solidFill>
              <a:srgbClr val="E836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306F4D3-C292-4A71-8595-05D32A26310E}"/>
              </a:ext>
            </a:extLst>
          </p:cNvPr>
          <p:cNvSpPr/>
          <p:nvPr/>
        </p:nvSpPr>
        <p:spPr>
          <a:xfrm>
            <a:off x="1335617" y="3035300"/>
            <a:ext cx="884766" cy="965200"/>
          </a:xfrm>
          <a:prstGeom prst="rect">
            <a:avLst/>
          </a:prstGeom>
          <a:noFill/>
          <a:ln>
            <a:solidFill>
              <a:srgbClr val="E836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7D30FF0-21D1-4CE5-89D0-DA444B2CF14D}"/>
              </a:ext>
            </a:extLst>
          </p:cNvPr>
          <p:cNvSpPr/>
          <p:nvPr/>
        </p:nvSpPr>
        <p:spPr>
          <a:xfrm>
            <a:off x="4214283" y="3035300"/>
            <a:ext cx="884766" cy="965200"/>
          </a:xfrm>
          <a:prstGeom prst="rect">
            <a:avLst/>
          </a:prstGeom>
          <a:noFill/>
          <a:ln>
            <a:solidFill>
              <a:srgbClr val="E836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9D0C822-0C5C-4C1D-AF89-4ECF70E5BC11}"/>
              </a:ext>
            </a:extLst>
          </p:cNvPr>
          <p:cNvSpPr/>
          <p:nvPr/>
        </p:nvSpPr>
        <p:spPr>
          <a:xfrm>
            <a:off x="7092949" y="3035300"/>
            <a:ext cx="884766" cy="965200"/>
          </a:xfrm>
          <a:prstGeom prst="rect">
            <a:avLst/>
          </a:prstGeom>
          <a:noFill/>
          <a:ln>
            <a:solidFill>
              <a:srgbClr val="E836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0CE8130-7EFD-48ED-B344-55BA0DF32E6E}"/>
              </a:ext>
            </a:extLst>
          </p:cNvPr>
          <p:cNvSpPr/>
          <p:nvPr/>
        </p:nvSpPr>
        <p:spPr>
          <a:xfrm>
            <a:off x="9971615" y="3035300"/>
            <a:ext cx="884766" cy="965200"/>
          </a:xfrm>
          <a:prstGeom prst="rect">
            <a:avLst/>
          </a:prstGeom>
          <a:noFill/>
          <a:ln>
            <a:solidFill>
              <a:srgbClr val="E836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63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F562D1-7000-4934-BA08-EB573283B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84E3-1DE8-4F33-A884-614083C34056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268B6C-8D0A-46F1-8118-2D6E0089D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802E6F-C199-4AEC-A8EB-73083CF03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078B4-09E3-4E92-BBC9-74AC7508B2E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479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CEFA43A9-1515-43E3-9040-ACE0DD553CE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66700" y="3607994"/>
            <a:ext cx="3671888" cy="25844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593DE47-F666-42DA-B91B-BBB963FB967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48125" y="925513"/>
            <a:ext cx="3671888" cy="25844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F9A6711B-CC92-4052-A8A9-22AB9080948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828868" y="3607994"/>
            <a:ext cx="3671888" cy="25844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3624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A90BF43A-ADF4-474C-A6C7-D13F30B47E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003300"/>
            <a:ext cx="3952764" cy="5537200"/>
          </a:xfrm>
          <a:custGeom>
            <a:avLst/>
            <a:gdLst>
              <a:gd name="connsiteX0" fmla="*/ 1184164 w 3952764"/>
              <a:gd name="connsiteY0" fmla="*/ 0 h 5537200"/>
              <a:gd name="connsiteX1" fmla="*/ 3952764 w 3952764"/>
              <a:gd name="connsiteY1" fmla="*/ 2768600 h 5537200"/>
              <a:gd name="connsiteX2" fmla="*/ 1184164 w 3952764"/>
              <a:gd name="connsiteY2" fmla="*/ 5537200 h 5537200"/>
              <a:gd name="connsiteX3" fmla="*/ 106500 w 3952764"/>
              <a:gd name="connsiteY3" fmla="*/ 5319630 h 5537200"/>
              <a:gd name="connsiteX4" fmla="*/ 0 w 3952764"/>
              <a:gd name="connsiteY4" fmla="*/ 5268326 h 5537200"/>
              <a:gd name="connsiteX5" fmla="*/ 0 w 3952764"/>
              <a:gd name="connsiteY5" fmla="*/ 268874 h 5537200"/>
              <a:gd name="connsiteX6" fmla="*/ 106500 w 3952764"/>
              <a:gd name="connsiteY6" fmla="*/ 217570 h 5537200"/>
              <a:gd name="connsiteX7" fmla="*/ 1184164 w 3952764"/>
              <a:gd name="connsiteY7" fmla="*/ 0 h 553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52764" h="5537200">
                <a:moveTo>
                  <a:pt x="1184164" y="0"/>
                </a:moveTo>
                <a:cubicBezTo>
                  <a:pt x="2713220" y="0"/>
                  <a:pt x="3952764" y="1239544"/>
                  <a:pt x="3952764" y="2768600"/>
                </a:cubicBezTo>
                <a:cubicBezTo>
                  <a:pt x="3952764" y="4297656"/>
                  <a:pt x="2713220" y="5537200"/>
                  <a:pt x="1184164" y="5537200"/>
                </a:cubicBezTo>
                <a:cubicBezTo>
                  <a:pt x="801900" y="5537200"/>
                  <a:pt x="437731" y="5459729"/>
                  <a:pt x="106500" y="5319630"/>
                </a:cubicBezTo>
                <a:lnTo>
                  <a:pt x="0" y="5268326"/>
                </a:lnTo>
                <a:lnTo>
                  <a:pt x="0" y="268874"/>
                </a:lnTo>
                <a:lnTo>
                  <a:pt x="106500" y="217570"/>
                </a:lnTo>
                <a:cubicBezTo>
                  <a:pt x="437731" y="77472"/>
                  <a:pt x="801900" y="0"/>
                  <a:pt x="118416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201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60789B-B2CE-47B4-919F-70C6DAB9C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5A94A-FC61-48A6-9910-75A4B805B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A1DBD-5C0C-4888-B917-44054DB025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D84E3-1DE8-4F33-A884-614083C34056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7358C-9098-4674-ACDB-BDD372543B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513AF-9268-426C-B69C-DB3CADD74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078B4-09E3-4E92-BBC9-74AC7508B2E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45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1.xml"/><Relationship Id="rId5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Box 229">
            <a:extLst>
              <a:ext uri="{FF2B5EF4-FFF2-40B4-BE49-F238E27FC236}">
                <a16:creationId xmlns:a16="http://schemas.microsoft.com/office/drawing/2014/main" id="{979B836E-89A8-46B0-BD29-37517DA519CC}"/>
              </a:ext>
            </a:extLst>
          </p:cNvPr>
          <p:cNvSpPr txBox="1"/>
          <p:nvPr/>
        </p:nvSpPr>
        <p:spPr>
          <a:xfrm>
            <a:off x="1618220" y="2461417"/>
            <a:ext cx="9108635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>
              <a:defRPr/>
            </a:pPr>
            <a:r>
              <a:rPr lang="fr-FR" altLang="ko-KR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Bahnschrift Light Condensed" panose="020B0502040204020203" pitchFamily="34" charset="0"/>
                <a:cs typeface="Arial" pitchFamily="34" charset="0"/>
              </a:rPr>
              <a:t>Conception et réalisation d’une application de gestion</a:t>
            </a:r>
          </a:p>
          <a:p>
            <a:pPr lvl="0" algn="ctr">
              <a:defRPr/>
            </a:pPr>
            <a:r>
              <a:rPr lang="fr-FR" altLang="ko-KR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Bahnschrift Light Condensed" panose="020B0502040204020203" pitchFamily="34" charset="0"/>
                <a:cs typeface="Arial" pitchFamily="34" charset="0"/>
              </a:rPr>
              <a:t>des programmes pour la Wilaya de la Région Guelmim Oued Noun </a:t>
            </a:r>
            <a:r>
              <a:rPr lang="fr-FR" altLang="ko-KR" sz="3200" dirty="0">
                <a:solidFill>
                  <a:schemeClr val="accent1">
                    <a:lumMod val="50000"/>
                  </a:schemeClr>
                </a:solidFill>
                <a:latin typeface="Bahnschrift Light Condensed" panose="020B0502040204020203" pitchFamily="34" charset="0"/>
                <a:cs typeface="Arial" pitchFamily="34" charset="0"/>
              </a:rPr>
              <a:t>PlanTrack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9CCFE827-BBEC-4714-A60A-3894EE62CC9E}"/>
              </a:ext>
            </a:extLst>
          </p:cNvPr>
          <p:cNvSpPr txBox="1"/>
          <p:nvPr/>
        </p:nvSpPr>
        <p:spPr>
          <a:xfrm>
            <a:off x="-1602" y="1669847"/>
            <a:ext cx="1219185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eorgia" panose="02040502050405020303" pitchFamily="18" charset="0"/>
                <a:cs typeface="Calibri" panose="020F0502020204030204" pitchFamily="34" charset="0"/>
              </a:rPr>
              <a:t>Soutenance de stage de fin d’études :</a:t>
            </a:r>
            <a:endParaRPr kumimoji="0" lang="ko-KR" altLang="en-US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Georgia" panose="02040502050405020303" pitchFamily="18" charset="0"/>
              <a:cs typeface="Calibri" panose="020F050202020403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29C2FD0-D8EF-46D6-B694-509A5C147DC6}"/>
              </a:ext>
            </a:extLst>
          </p:cNvPr>
          <p:cNvSpPr txBox="1"/>
          <p:nvPr/>
        </p:nvSpPr>
        <p:spPr>
          <a:xfrm>
            <a:off x="1454697" y="5522227"/>
            <a:ext cx="3694997" cy="7861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</a:rPr>
              <a:t>Encadrant:</a:t>
            </a:r>
          </a:p>
          <a:p>
            <a:pPr lvl="0" indent="358775">
              <a:lnSpc>
                <a:spcPct val="150000"/>
              </a:lnSpc>
              <a:defRPr/>
            </a:pPr>
            <a:r>
              <a:rPr lang="fr-FR" sz="1600" b="1" dirty="0">
                <a:solidFill>
                  <a:prstClr val="black"/>
                </a:solidFill>
                <a:latin typeface="Georgia" panose="02040502050405020303" pitchFamily="18" charset="0"/>
              </a:rPr>
              <a:t>Mr. RAZOUK Karim</a:t>
            </a:r>
            <a:endParaRPr kumimoji="0" lang="fr-F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9E0B61F-67A0-4022-95E5-F828611BBCEB}"/>
              </a:ext>
            </a:extLst>
          </p:cNvPr>
          <p:cNvSpPr txBox="1"/>
          <p:nvPr/>
        </p:nvSpPr>
        <p:spPr>
          <a:xfrm>
            <a:off x="8294919" y="5522227"/>
            <a:ext cx="3466157" cy="1155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</a:rPr>
              <a:t>Jury :</a:t>
            </a:r>
          </a:p>
          <a:p>
            <a:pPr marR="0" lvl="0" indent="358775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b="1" dirty="0">
                <a:solidFill>
                  <a:prstClr val="black"/>
                </a:solidFill>
                <a:latin typeface="Georgia" panose="02040502050405020303" pitchFamily="18" charset="0"/>
              </a:rPr>
              <a:t>Mr. Hamza HAMOUT</a:t>
            </a:r>
          </a:p>
          <a:p>
            <a:pPr marR="0" lvl="0" indent="358775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b="1" dirty="0">
                <a:solidFill>
                  <a:prstClr val="black"/>
                </a:solidFill>
                <a:latin typeface="Georgia" panose="02040502050405020303" pitchFamily="18" charset="0"/>
              </a:rPr>
              <a:t>Mr. Mohamed TIFROUTE </a:t>
            </a:r>
            <a:endParaRPr kumimoji="0" lang="fr-F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C8D0A12-B1CF-4C21-8616-DEB0B6BD6A97}"/>
              </a:ext>
            </a:extLst>
          </p:cNvPr>
          <p:cNvSpPr txBox="1"/>
          <p:nvPr/>
        </p:nvSpPr>
        <p:spPr>
          <a:xfrm>
            <a:off x="4910338" y="4453316"/>
            <a:ext cx="2371324" cy="786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</a:rPr>
              <a:t>Réalisé par :</a:t>
            </a:r>
            <a:endParaRPr lang="fr-FR" sz="1600" b="1" dirty="0">
              <a:solidFill>
                <a:srgbClr val="E83650"/>
              </a:solidFill>
              <a:latin typeface="Georgia" panose="02040502050405020303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b="1" dirty="0">
                <a:solidFill>
                  <a:schemeClr val="accent5">
                    <a:lumMod val="75000"/>
                  </a:schemeClr>
                </a:solidFill>
                <a:latin typeface="Georgia" panose="02040502050405020303" pitchFamily="18" charset="0"/>
              </a:rPr>
              <a:t>BOUFOUS Maryam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Georgia" panose="020405020504050203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62D208-46EC-4B8A-BDF5-34E9457167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43777" y="221667"/>
            <a:ext cx="1189439" cy="1184268"/>
          </a:xfrm>
          <a:prstGeom prst="rect">
            <a:avLst/>
          </a:prstGeom>
        </p:spPr>
      </p:pic>
      <p:sp>
        <p:nvSpPr>
          <p:cNvPr id="15" name="テキスト プレースホルダー 8">
            <a:extLst>
              <a:ext uri="{FF2B5EF4-FFF2-40B4-BE49-F238E27FC236}">
                <a16:creationId xmlns:a16="http://schemas.microsoft.com/office/drawing/2014/main" id="{4E3F9C5A-DD9F-4818-8F68-1042C533694D}"/>
              </a:ext>
            </a:extLst>
          </p:cNvPr>
          <p:cNvSpPr txBox="1">
            <a:spLocks/>
          </p:cNvSpPr>
          <p:nvPr/>
        </p:nvSpPr>
        <p:spPr>
          <a:xfrm>
            <a:off x="4447134" y="355496"/>
            <a:ext cx="3450808" cy="958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371417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Université IBN ZOHR</a:t>
            </a:r>
            <a:br>
              <a:rPr lang="fr-FR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Ecole Supérieure de Technologie</a:t>
            </a:r>
            <a:br>
              <a:rPr lang="fr-FR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Département informatique</a:t>
            </a:r>
            <a:br>
              <a:rPr lang="fr-FR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Guelmim</a:t>
            </a:r>
            <a:endParaRPr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AE953882-FE7D-4257-AC4A-8EAC7D1CAEF0}"/>
              </a:ext>
            </a:extLst>
          </p:cNvPr>
          <p:cNvSpPr/>
          <p:nvPr/>
        </p:nvSpPr>
        <p:spPr>
          <a:xfrm>
            <a:off x="121987" y="0"/>
            <a:ext cx="385263" cy="6886937"/>
          </a:xfrm>
          <a:custGeom>
            <a:avLst/>
            <a:gdLst>
              <a:gd name="connsiteX0" fmla="*/ 28484 w 385263"/>
              <a:gd name="connsiteY0" fmla="*/ 0 h 6886937"/>
              <a:gd name="connsiteX1" fmla="*/ 144231 w 385263"/>
              <a:gd name="connsiteY1" fmla="*/ 567159 h 6886937"/>
              <a:gd name="connsiteX2" fmla="*/ 5335 w 385263"/>
              <a:gd name="connsiteY2" fmla="*/ 1377387 h 6886937"/>
              <a:gd name="connsiteX3" fmla="*/ 63208 w 385263"/>
              <a:gd name="connsiteY3" fmla="*/ 2002420 h 6886937"/>
              <a:gd name="connsiteX4" fmla="*/ 375724 w 385263"/>
              <a:gd name="connsiteY4" fmla="*/ 3333509 h 6886937"/>
              <a:gd name="connsiteX5" fmla="*/ 283127 w 385263"/>
              <a:gd name="connsiteY5" fmla="*/ 4641448 h 6886937"/>
              <a:gd name="connsiteX6" fmla="*/ 63208 w 385263"/>
              <a:gd name="connsiteY6" fmla="*/ 5683170 h 6886937"/>
              <a:gd name="connsiteX7" fmla="*/ 155805 w 385263"/>
              <a:gd name="connsiteY7" fmla="*/ 6886937 h 6886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5263" h="6886937">
                <a:moveTo>
                  <a:pt x="28484" y="0"/>
                </a:moveTo>
                <a:cubicBezTo>
                  <a:pt x="88286" y="168797"/>
                  <a:pt x="148089" y="337595"/>
                  <a:pt x="144231" y="567159"/>
                </a:cubicBezTo>
                <a:cubicBezTo>
                  <a:pt x="140373" y="796723"/>
                  <a:pt x="18839" y="1138177"/>
                  <a:pt x="5335" y="1377387"/>
                </a:cubicBezTo>
                <a:cubicBezTo>
                  <a:pt x="-8169" y="1616597"/>
                  <a:pt x="1476" y="1676400"/>
                  <a:pt x="63208" y="2002420"/>
                </a:cubicBezTo>
                <a:cubicBezTo>
                  <a:pt x="124940" y="2328440"/>
                  <a:pt x="339071" y="2893671"/>
                  <a:pt x="375724" y="3333509"/>
                </a:cubicBezTo>
                <a:cubicBezTo>
                  <a:pt x="412377" y="3773347"/>
                  <a:pt x="335213" y="4249838"/>
                  <a:pt x="283127" y="4641448"/>
                </a:cubicBezTo>
                <a:cubicBezTo>
                  <a:pt x="231041" y="5033058"/>
                  <a:pt x="84428" y="5308922"/>
                  <a:pt x="63208" y="5683170"/>
                </a:cubicBezTo>
                <a:cubicBezTo>
                  <a:pt x="41988" y="6057418"/>
                  <a:pt x="142301" y="6694026"/>
                  <a:pt x="155805" y="688693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FAEFD039-0739-4378-9389-0E3207ED1FA0}"/>
              </a:ext>
            </a:extLst>
          </p:cNvPr>
          <p:cNvSpPr/>
          <p:nvPr/>
        </p:nvSpPr>
        <p:spPr>
          <a:xfrm>
            <a:off x="20683" y="13083"/>
            <a:ext cx="455609" cy="6840638"/>
          </a:xfrm>
          <a:custGeom>
            <a:avLst/>
            <a:gdLst>
              <a:gd name="connsiteX0" fmla="*/ 291238 w 455609"/>
              <a:gd name="connsiteY0" fmla="*/ 0 h 6840638"/>
              <a:gd name="connsiteX1" fmla="*/ 1871 w 455609"/>
              <a:gd name="connsiteY1" fmla="*/ 636607 h 6840638"/>
              <a:gd name="connsiteX2" fmla="*/ 163917 w 455609"/>
              <a:gd name="connsiteY2" fmla="*/ 1898248 h 6840638"/>
              <a:gd name="connsiteX3" fmla="*/ 106043 w 455609"/>
              <a:gd name="connsiteY3" fmla="*/ 3044141 h 6840638"/>
              <a:gd name="connsiteX4" fmla="*/ 453284 w 455609"/>
              <a:gd name="connsiteY4" fmla="*/ 4942390 h 6840638"/>
              <a:gd name="connsiteX5" fmla="*/ 256514 w 455609"/>
              <a:gd name="connsiteY5" fmla="*/ 6123007 h 6840638"/>
              <a:gd name="connsiteX6" fmla="*/ 233365 w 455609"/>
              <a:gd name="connsiteY6" fmla="*/ 6840638 h 6840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609" h="6840638">
                <a:moveTo>
                  <a:pt x="291238" y="0"/>
                </a:moveTo>
                <a:cubicBezTo>
                  <a:pt x="157164" y="160116"/>
                  <a:pt x="23091" y="320232"/>
                  <a:pt x="1871" y="636607"/>
                </a:cubicBezTo>
                <a:cubicBezTo>
                  <a:pt x="-19349" y="952982"/>
                  <a:pt x="146555" y="1496992"/>
                  <a:pt x="163917" y="1898248"/>
                </a:cubicBezTo>
                <a:cubicBezTo>
                  <a:pt x="181279" y="2299504"/>
                  <a:pt x="57815" y="2536784"/>
                  <a:pt x="106043" y="3044141"/>
                </a:cubicBezTo>
                <a:cubicBezTo>
                  <a:pt x="154271" y="3551498"/>
                  <a:pt x="428206" y="4429246"/>
                  <a:pt x="453284" y="4942390"/>
                </a:cubicBezTo>
                <a:cubicBezTo>
                  <a:pt x="478362" y="5455534"/>
                  <a:pt x="293167" y="5806632"/>
                  <a:pt x="256514" y="6123007"/>
                </a:cubicBezTo>
                <a:cubicBezTo>
                  <a:pt x="219861" y="6439382"/>
                  <a:pt x="252656" y="6618790"/>
                  <a:pt x="233365" y="684063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18CA1B5D-CB97-4985-ADA9-BE6B142DF495}"/>
              </a:ext>
            </a:extLst>
          </p:cNvPr>
          <p:cNvSpPr/>
          <p:nvPr/>
        </p:nvSpPr>
        <p:spPr>
          <a:xfrm>
            <a:off x="281011" y="4279"/>
            <a:ext cx="335880" cy="6840638"/>
          </a:xfrm>
          <a:custGeom>
            <a:avLst/>
            <a:gdLst>
              <a:gd name="connsiteX0" fmla="*/ 220133 w 335880"/>
              <a:gd name="connsiteY0" fmla="*/ 0 h 6840638"/>
              <a:gd name="connsiteX1" fmla="*/ 81237 w 335880"/>
              <a:gd name="connsiteY1" fmla="*/ 1053297 h 6840638"/>
              <a:gd name="connsiteX2" fmla="*/ 208558 w 335880"/>
              <a:gd name="connsiteY2" fmla="*/ 2754775 h 6840638"/>
              <a:gd name="connsiteX3" fmla="*/ 214 w 335880"/>
              <a:gd name="connsiteY3" fmla="*/ 3565003 h 6840638"/>
              <a:gd name="connsiteX4" fmla="*/ 254857 w 335880"/>
              <a:gd name="connsiteY4" fmla="*/ 5162309 h 6840638"/>
              <a:gd name="connsiteX5" fmla="*/ 335880 w 335880"/>
              <a:gd name="connsiteY5" fmla="*/ 6840638 h 6840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5880" h="6840638">
                <a:moveTo>
                  <a:pt x="220133" y="0"/>
                </a:moveTo>
                <a:cubicBezTo>
                  <a:pt x="151649" y="297084"/>
                  <a:pt x="83166" y="594168"/>
                  <a:pt x="81237" y="1053297"/>
                </a:cubicBezTo>
                <a:cubicBezTo>
                  <a:pt x="79308" y="1512426"/>
                  <a:pt x="222062" y="2336157"/>
                  <a:pt x="208558" y="2754775"/>
                </a:cubicBezTo>
                <a:cubicBezTo>
                  <a:pt x="195054" y="3173393"/>
                  <a:pt x="-7502" y="3163747"/>
                  <a:pt x="214" y="3565003"/>
                </a:cubicBezTo>
                <a:cubicBezTo>
                  <a:pt x="7930" y="3966259"/>
                  <a:pt x="198913" y="4616370"/>
                  <a:pt x="254857" y="5162309"/>
                </a:cubicBezTo>
                <a:cubicBezTo>
                  <a:pt x="310801" y="5708248"/>
                  <a:pt x="299227" y="6456744"/>
                  <a:pt x="335880" y="684063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56F23F9F-E86F-FAA4-DBF9-FC5348CF39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43777" y="201217"/>
            <a:ext cx="1189439" cy="1184268"/>
          </a:xfrm>
          <a:prstGeom prst="rect">
            <a:avLst/>
          </a:prstGeom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19FB8083-3376-550D-5248-79D30B933A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2932" y="264232"/>
            <a:ext cx="1304023" cy="113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6435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5DB1EDF-15E7-4595-B452-9F91462EA50E}"/>
              </a:ext>
            </a:extLst>
          </p:cNvPr>
          <p:cNvSpPr/>
          <p:nvPr/>
        </p:nvSpPr>
        <p:spPr>
          <a:xfrm rot="10800000">
            <a:off x="303282" y="152400"/>
            <a:ext cx="687317" cy="538678"/>
          </a:xfrm>
          <a:custGeom>
            <a:avLst/>
            <a:gdLst>
              <a:gd name="connsiteX0" fmla="*/ 9526 w 3470338"/>
              <a:gd name="connsiteY0" fmla="*/ 0 h 6346429"/>
              <a:gd name="connsiteX1" fmla="*/ 3470338 w 3470338"/>
              <a:gd name="connsiteY1" fmla="*/ 0 h 6346429"/>
              <a:gd name="connsiteX2" fmla="*/ 3470338 w 3470338"/>
              <a:gd name="connsiteY2" fmla="*/ 6346429 h 6346429"/>
              <a:gd name="connsiteX3" fmla="*/ 9526 w 3470338"/>
              <a:gd name="connsiteY3" fmla="*/ 6346429 h 6346429"/>
              <a:gd name="connsiteX4" fmla="*/ 7830 w 3470338"/>
              <a:gd name="connsiteY4" fmla="*/ 5754489 h 6346429"/>
              <a:gd name="connsiteX5" fmla="*/ 1066800 w 3470338"/>
              <a:gd name="connsiteY5" fmla="*/ 5754489 h 6346429"/>
              <a:gd name="connsiteX6" fmla="*/ 1066800 w 3470338"/>
              <a:gd name="connsiteY6" fmla="*/ 3173214 h 6346429"/>
              <a:gd name="connsiteX7" fmla="*/ 437 w 3470338"/>
              <a:gd name="connsiteY7" fmla="*/ 3173214 h 6346429"/>
              <a:gd name="connsiteX8" fmla="*/ 0 w 3470338"/>
              <a:gd name="connsiteY8" fmla="*/ 3020814 h 6346429"/>
              <a:gd name="connsiteX9" fmla="*/ 9526 w 3470338"/>
              <a:gd name="connsiteY9" fmla="*/ 0 h 6346429"/>
              <a:gd name="connsiteX0" fmla="*/ 9526 w 3470338"/>
              <a:gd name="connsiteY0" fmla="*/ 0 h 6346429"/>
              <a:gd name="connsiteX1" fmla="*/ 3470338 w 3470338"/>
              <a:gd name="connsiteY1" fmla="*/ 0 h 6346429"/>
              <a:gd name="connsiteX2" fmla="*/ 3470338 w 3470338"/>
              <a:gd name="connsiteY2" fmla="*/ 6346429 h 6346429"/>
              <a:gd name="connsiteX3" fmla="*/ 9526 w 3470338"/>
              <a:gd name="connsiteY3" fmla="*/ 6346429 h 6346429"/>
              <a:gd name="connsiteX4" fmla="*/ 7830 w 3470338"/>
              <a:gd name="connsiteY4" fmla="*/ 5754489 h 6346429"/>
              <a:gd name="connsiteX5" fmla="*/ 1066800 w 3470338"/>
              <a:gd name="connsiteY5" fmla="*/ 5754489 h 6346429"/>
              <a:gd name="connsiteX6" fmla="*/ 437 w 3470338"/>
              <a:gd name="connsiteY6" fmla="*/ 3173214 h 6346429"/>
              <a:gd name="connsiteX7" fmla="*/ 0 w 3470338"/>
              <a:gd name="connsiteY7" fmla="*/ 3020814 h 6346429"/>
              <a:gd name="connsiteX8" fmla="*/ 9526 w 3470338"/>
              <a:gd name="connsiteY8" fmla="*/ 0 h 6346429"/>
              <a:gd name="connsiteX0" fmla="*/ 1066800 w 3470338"/>
              <a:gd name="connsiteY0" fmla="*/ 5754489 h 6346429"/>
              <a:gd name="connsiteX1" fmla="*/ 437 w 3470338"/>
              <a:gd name="connsiteY1" fmla="*/ 3173214 h 6346429"/>
              <a:gd name="connsiteX2" fmla="*/ 0 w 3470338"/>
              <a:gd name="connsiteY2" fmla="*/ 3020814 h 6346429"/>
              <a:gd name="connsiteX3" fmla="*/ 9526 w 3470338"/>
              <a:gd name="connsiteY3" fmla="*/ 0 h 6346429"/>
              <a:gd name="connsiteX4" fmla="*/ 3470338 w 3470338"/>
              <a:gd name="connsiteY4" fmla="*/ 0 h 6346429"/>
              <a:gd name="connsiteX5" fmla="*/ 3470338 w 3470338"/>
              <a:gd name="connsiteY5" fmla="*/ 6346429 h 6346429"/>
              <a:gd name="connsiteX6" fmla="*/ 9526 w 3470338"/>
              <a:gd name="connsiteY6" fmla="*/ 6346429 h 6346429"/>
              <a:gd name="connsiteX7" fmla="*/ 7830 w 3470338"/>
              <a:gd name="connsiteY7" fmla="*/ 5754489 h 6346429"/>
              <a:gd name="connsiteX8" fmla="*/ 1158240 w 3470338"/>
              <a:gd name="connsiteY8" fmla="*/ 5845929 h 6346429"/>
              <a:gd name="connsiteX0" fmla="*/ 437 w 3470338"/>
              <a:gd name="connsiteY0" fmla="*/ 3173214 h 6346429"/>
              <a:gd name="connsiteX1" fmla="*/ 0 w 3470338"/>
              <a:gd name="connsiteY1" fmla="*/ 3020814 h 6346429"/>
              <a:gd name="connsiteX2" fmla="*/ 9526 w 3470338"/>
              <a:gd name="connsiteY2" fmla="*/ 0 h 6346429"/>
              <a:gd name="connsiteX3" fmla="*/ 3470338 w 3470338"/>
              <a:gd name="connsiteY3" fmla="*/ 0 h 6346429"/>
              <a:gd name="connsiteX4" fmla="*/ 3470338 w 3470338"/>
              <a:gd name="connsiteY4" fmla="*/ 6346429 h 6346429"/>
              <a:gd name="connsiteX5" fmla="*/ 9526 w 3470338"/>
              <a:gd name="connsiteY5" fmla="*/ 6346429 h 6346429"/>
              <a:gd name="connsiteX6" fmla="*/ 7830 w 3470338"/>
              <a:gd name="connsiteY6" fmla="*/ 5754489 h 6346429"/>
              <a:gd name="connsiteX7" fmla="*/ 1158240 w 3470338"/>
              <a:gd name="connsiteY7" fmla="*/ 5845929 h 6346429"/>
              <a:gd name="connsiteX0" fmla="*/ 437 w 3470338"/>
              <a:gd name="connsiteY0" fmla="*/ 3173214 h 6346429"/>
              <a:gd name="connsiteX1" fmla="*/ 0 w 3470338"/>
              <a:gd name="connsiteY1" fmla="*/ 3020814 h 6346429"/>
              <a:gd name="connsiteX2" fmla="*/ 9526 w 3470338"/>
              <a:gd name="connsiteY2" fmla="*/ 0 h 6346429"/>
              <a:gd name="connsiteX3" fmla="*/ 3470338 w 3470338"/>
              <a:gd name="connsiteY3" fmla="*/ 0 h 6346429"/>
              <a:gd name="connsiteX4" fmla="*/ 3470338 w 3470338"/>
              <a:gd name="connsiteY4" fmla="*/ 6346429 h 6346429"/>
              <a:gd name="connsiteX5" fmla="*/ 9526 w 3470338"/>
              <a:gd name="connsiteY5" fmla="*/ 6346429 h 6346429"/>
              <a:gd name="connsiteX6" fmla="*/ 7830 w 3470338"/>
              <a:gd name="connsiteY6" fmla="*/ 5754489 h 634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70338" h="6346429">
                <a:moveTo>
                  <a:pt x="437" y="3173214"/>
                </a:moveTo>
                <a:cubicBezTo>
                  <a:pt x="291" y="3122414"/>
                  <a:pt x="146" y="3071614"/>
                  <a:pt x="0" y="3020814"/>
                </a:cubicBezTo>
                <a:cubicBezTo>
                  <a:pt x="3175" y="2013876"/>
                  <a:pt x="6351" y="1006938"/>
                  <a:pt x="9526" y="0"/>
                </a:cubicBezTo>
                <a:lnTo>
                  <a:pt x="3470338" y="0"/>
                </a:lnTo>
                <a:lnTo>
                  <a:pt x="3470338" y="6346429"/>
                </a:lnTo>
                <a:lnTo>
                  <a:pt x="9526" y="6346429"/>
                </a:lnTo>
                <a:cubicBezTo>
                  <a:pt x="8961" y="6149116"/>
                  <a:pt x="8395" y="5951802"/>
                  <a:pt x="7830" y="5754489"/>
                </a:cubicBezTo>
              </a:path>
            </a:pathLst>
          </a:cu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D7F3A7-E826-483A-9877-87B3A877C04B}"/>
              </a:ext>
            </a:extLst>
          </p:cNvPr>
          <p:cNvSpPr/>
          <p:nvPr/>
        </p:nvSpPr>
        <p:spPr>
          <a:xfrm>
            <a:off x="0" y="6375400"/>
            <a:ext cx="800100" cy="330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1000" dirty="0">
                <a:solidFill>
                  <a:prstClr val="white"/>
                </a:solidFill>
              </a:rPr>
              <a:t>1 2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1A335EE-1E6C-46D5-80EE-740B779FFE8D}"/>
              </a:ext>
            </a:extLst>
          </p:cNvPr>
          <p:cNvSpPr txBox="1"/>
          <p:nvPr/>
        </p:nvSpPr>
        <p:spPr>
          <a:xfrm>
            <a:off x="423962" y="206293"/>
            <a:ext cx="486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03.</a:t>
            </a: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3E66628B-AD42-4424-9DCF-E33CC57B4339}"/>
              </a:ext>
            </a:extLst>
          </p:cNvPr>
          <p:cNvSpPr txBox="1"/>
          <p:nvPr/>
        </p:nvSpPr>
        <p:spPr>
          <a:xfrm>
            <a:off x="1185732" y="190905"/>
            <a:ext cx="9123039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Bahnschrift SemiBold Condensed" panose="020B0502040204020203" pitchFamily="34" charset="0"/>
              </a:rPr>
              <a:t>ANALYSE ET CONCEPTION</a:t>
            </a:r>
            <a:endParaRPr kumimoji="0" lang="fr-FR" sz="2400" b="0" i="0" u="none" strike="noStrike" kern="1200" cap="none" spc="0" normalizeH="0" baseline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Bahnschrift SemiBold Condensed" panose="020B0502040204020203" pitchFamily="34" charset="0"/>
              <a:ea typeface="+mn-ea"/>
              <a:cs typeface="+mn-cs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27AC498-04F9-4993-88E8-565284CC3766}"/>
              </a:ext>
            </a:extLst>
          </p:cNvPr>
          <p:cNvSpPr txBox="1"/>
          <p:nvPr/>
        </p:nvSpPr>
        <p:spPr>
          <a:xfrm>
            <a:off x="1148595" y="616726"/>
            <a:ext cx="6154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5">
                    <a:lumMod val="75000"/>
                  </a:schemeClr>
                </a:solidFill>
                <a:latin typeface="Bahnschrift SemiLight Condensed" panose="020B0502040204020203" pitchFamily="34" charset="0"/>
                <a:cs typeface="Calibri" panose="020F0502020204030204" pitchFamily="34" charset="0"/>
              </a:rPr>
              <a:t>IDENTIFICATION DES ACTEURS</a:t>
            </a: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4447BF26-2558-48A0-9795-8FE6A73B9FB4}"/>
              </a:ext>
            </a:extLst>
          </p:cNvPr>
          <p:cNvSpPr/>
          <p:nvPr/>
        </p:nvSpPr>
        <p:spPr>
          <a:xfrm>
            <a:off x="264172" y="1074195"/>
            <a:ext cx="200651" cy="5301205"/>
          </a:xfrm>
          <a:custGeom>
            <a:avLst/>
            <a:gdLst>
              <a:gd name="connsiteX0" fmla="*/ 13636 w 200651"/>
              <a:gd name="connsiteY0" fmla="*/ 0 h 5301205"/>
              <a:gd name="connsiteX1" fmla="*/ 175681 w 200651"/>
              <a:gd name="connsiteY1" fmla="*/ 1134319 h 5301205"/>
              <a:gd name="connsiteX2" fmla="*/ 2061 w 200651"/>
              <a:gd name="connsiteY2" fmla="*/ 2210764 h 5301205"/>
              <a:gd name="connsiteX3" fmla="*/ 198831 w 200651"/>
              <a:gd name="connsiteY3" fmla="*/ 3090440 h 5301205"/>
              <a:gd name="connsiteX4" fmla="*/ 94659 w 200651"/>
              <a:gd name="connsiteY4" fmla="*/ 4178460 h 5301205"/>
              <a:gd name="connsiteX5" fmla="*/ 2061 w 200651"/>
              <a:gd name="connsiteY5" fmla="*/ 4988688 h 5301205"/>
              <a:gd name="connsiteX6" fmla="*/ 187256 w 200651"/>
              <a:gd name="connsiteY6" fmla="*/ 5301205 h 530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651" h="5301205">
                <a:moveTo>
                  <a:pt x="13636" y="0"/>
                </a:moveTo>
                <a:cubicBezTo>
                  <a:pt x="95623" y="382929"/>
                  <a:pt x="177610" y="765858"/>
                  <a:pt x="175681" y="1134319"/>
                </a:cubicBezTo>
                <a:cubicBezTo>
                  <a:pt x="173752" y="1502780"/>
                  <a:pt x="-1797" y="1884744"/>
                  <a:pt x="2061" y="2210764"/>
                </a:cubicBezTo>
                <a:cubicBezTo>
                  <a:pt x="5919" y="2536784"/>
                  <a:pt x="183398" y="2762491"/>
                  <a:pt x="198831" y="3090440"/>
                </a:cubicBezTo>
                <a:cubicBezTo>
                  <a:pt x="214264" y="3418389"/>
                  <a:pt x="127454" y="3862085"/>
                  <a:pt x="94659" y="4178460"/>
                </a:cubicBezTo>
                <a:cubicBezTo>
                  <a:pt x="61864" y="4494835"/>
                  <a:pt x="-13372" y="4801564"/>
                  <a:pt x="2061" y="4988688"/>
                </a:cubicBezTo>
                <a:cubicBezTo>
                  <a:pt x="17494" y="5175812"/>
                  <a:pt x="164107" y="5212466"/>
                  <a:pt x="187256" y="530120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BE78F4EF-A6F4-19F9-EC11-02A162E3B11A}"/>
              </a:ext>
            </a:extLst>
          </p:cNvPr>
          <p:cNvGrpSpPr/>
          <p:nvPr/>
        </p:nvGrpSpPr>
        <p:grpSpPr>
          <a:xfrm>
            <a:off x="8460322" y="1840631"/>
            <a:ext cx="2432949" cy="2342566"/>
            <a:chOff x="8703697" y="2276637"/>
            <a:chExt cx="2432949" cy="2342566"/>
          </a:xfrm>
        </p:grpSpPr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B2BA93A4-1253-4860-8E5C-1B8B3F60CDA7}"/>
                </a:ext>
              </a:extLst>
            </p:cNvPr>
            <p:cNvSpPr txBox="1"/>
            <p:nvPr/>
          </p:nvSpPr>
          <p:spPr>
            <a:xfrm>
              <a:off x="8703697" y="4249871"/>
              <a:ext cx="24329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eorgia" panose="02040502050405020303" pitchFamily="18" charset="0"/>
                </a:rPr>
                <a:t>Employe</a:t>
              </a:r>
            </a:p>
          </p:txBody>
        </p:sp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09E226EF-8339-4F37-B43E-B2A54AE1A7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8195" y="2276637"/>
              <a:ext cx="1989472" cy="1989472"/>
            </a:xfrm>
            <a:prstGeom prst="rect">
              <a:avLst/>
            </a:prstGeom>
          </p:spPr>
        </p:pic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77550010-1EAC-E453-520F-7EC600274359}"/>
              </a:ext>
            </a:extLst>
          </p:cNvPr>
          <p:cNvGrpSpPr/>
          <p:nvPr/>
        </p:nvGrpSpPr>
        <p:grpSpPr>
          <a:xfrm>
            <a:off x="4796289" y="3724797"/>
            <a:ext cx="2452528" cy="2347388"/>
            <a:chOff x="1023167" y="2258278"/>
            <a:chExt cx="2452528" cy="2347388"/>
          </a:xfrm>
        </p:grpSpPr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7141D5BC-2FFD-407A-A41A-236FBCCB29F1}"/>
                </a:ext>
              </a:extLst>
            </p:cNvPr>
            <p:cNvSpPr txBox="1"/>
            <p:nvPr/>
          </p:nvSpPr>
          <p:spPr>
            <a:xfrm>
              <a:off x="1023167" y="4236334"/>
              <a:ext cx="2452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eorgia" panose="02040502050405020303" pitchFamily="18" charset="0"/>
                </a:rPr>
                <a:t>Superviseur</a:t>
              </a:r>
            </a:p>
          </p:txBody>
        </p:sp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4B2D4792-1863-4715-8126-5EDE133F80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0403" y="2258278"/>
              <a:ext cx="1978056" cy="1978056"/>
            </a:xfrm>
            <a:prstGeom prst="rect">
              <a:avLst/>
            </a:prstGeom>
          </p:spPr>
        </p:pic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E5E43B88-B5F4-3A92-86DC-875F77BA591C}"/>
              </a:ext>
            </a:extLst>
          </p:cNvPr>
          <p:cNvGrpSpPr/>
          <p:nvPr/>
        </p:nvGrpSpPr>
        <p:grpSpPr>
          <a:xfrm>
            <a:off x="1037336" y="1832917"/>
            <a:ext cx="2432949" cy="2350280"/>
            <a:chOff x="4558661" y="3047220"/>
            <a:chExt cx="2432949" cy="2350280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3E4C6400-ADD5-41D4-825B-49E7A5EDBD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2515" y="3047220"/>
              <a:ext cx="1989472" cy="1989472"/>
            </a:xfrm>
            <a:prstGeom prst="rect">
              <a:avLst/>
            </a:prstGeom>
          </p:spPr>
        </p:pic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2B07DDD5-CD54-43DE-B057-43A0ED86C53D}"/>
                </a:ext>
              </a:extLst>
            </p:cNvPr>
            <p:cNvSpPr txBox="1"/>
            <p:nvPr/>
          </p:nvSpPr>
          <p:spPr>
            <a:xfrm>
              <a:off x="4558661" y="5028168"/>
              <a:ext cx="24329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eorgia" panose="02040502050405020303" pitchFamily="18" charset="0"/>
                </a:rPr>
                <a:t>Admin</a:t>
              </a:r>
            </a:p>
          </p:txBody>
        </p:sp>
      </p:grp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34F62507-2470-4C56-B63C-B290D88EE294}"/>
              </a:ext>
            </a:extLst>
          </p:cNvPr>
          <p:cNvSpPr/>
          <p:nvPr/>
        </p:nvSpPr>
        <p:spPr>
          <a:xfrm>
            <a:off x="11585591" y="-54989"/>
            <a:ext cx="385263" cy="6886937"/>
          </a:xfrm>
          <a:custGeom>
            <a:avLst/>
            <a:gdLst>
              <a:gd name="connsiteX0" fmla="*/ 28484 w 385263"/>
              <a:gd name="connsiteY0" fmla="*/ 0 h 6886937"/>
              <a:gd name="connsiteX1" fmla="*/ 144231 w 385263"/>
              <a:gd name="connsiteY1" fmla="*/ 567159 h 6886937"/>
              <a:gd name="connsiteX2" fmla="*/ 5335 w 385263"/>
              <a:gd name="connsiteY2" fmla="*/ 1377387 h 6886937"/>
              <a:gd name="connsiteX3" fmla="*/ 63208 w 385263"/>
              <a:gd name="connsiteY3" fmla="*/ 2002420 h 6886937"/>
              <a:gd name="connsiteX4" fmla="*/ 375724 w 385263"/>
              <a:gd name="connsiteY4" fmla="*/ 3333509 h 6886937"/>
              <a:gd name="connsiteX5" fmla="*/ 283127 w 385263"/>
              <a:gd name="connsiteY5" fmla="*/ 4641448 h 6886937"/>
              <a:gd name="connsiteX6" fmla="*/ 63208 w 385263"/>
              <a:gd name="connsiteY6" fmla="*/ 5683170 h 6886937"/>
              <a:gd name="connsiteX7" fmla="*/ 155805 w 385263"/>
              <a:gd name="connsiteY7" fmla="*/ 6886937 h 6886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5263" h="6886937">
                <a:moveTo>
                  <a:pt x="28484" y="0"/>
                </a:moveTo>
                <a:cubicBezTo>
                  <a:pt x="88286" y="168797"/>
                  <a:pt x="148089" y="337595"/>
                  <a:pt x="144231" y="567159"/>
                </a:cubicBezTo>
                <a:cubicBezTo>
                  <a:pt x="140373" y="796723"/>
                  <a:pt x="18839" y="1138177"/>
                  <a:pt x="5335" y="1377387"/>
                </a:cubicBezTo>
                <a:cubicBezTo>
                  <a:pt x="-8169" y="1616597"/>
                  <a:pt x="1476" y="1676400"/>
                  <a:pt x="63208" y="2002420"/>
                </a:cubicBezTo>
                <a:cubicBezTo>
                  <a:pt x="124940" y="2328440"/>
                  <a:pt x="339071" y="2893671"/>
                  <a:pt x="375724" y="3333509"/>
                </a:cubicBezTo>
                <a:cubicBezTo>
                  <a:pt x="412377" y="3773347"/>
                  <a:pt x="335213" y="4249838"/>
                  <a:pt x="283127" y="4641448"/>
                </a:cubicBezTo>
                <a:cubicBezTo>
                  <a:pt x="231041" y="5033058"/>
                  <a:pt x="84428" y="5308922"/>
                  <a:pt x="63208" y="5683170"/>
                </a:cubicBezTo>
                <a:cubicBezTo>
                  <a:pt x="41988" y="6057418"/>
                  <a:pt x="142301" y="6694026"/>
                  <a:pt x="155805" y="688693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2EDA20F4-4804-49DA-A0F2-D1CEE3346A6F}"/>
              </a:ext>
            </a:extLst>
          </p:cNvPr>
          <p:cNvSpPr/>
          <p:nvPr/>
        </p:nvSpPr>
        <p:spPr>
          <a:xfrm>
            <a:off x="11465784" y="17362"/>
            <a:ext cx="455609" cy="6840638"/>
          </a:xfrm>
          <a:custGeom>
            <a:avLst/>
            <a:gdLst>
              <a:gd name="connsiteX0" fmla="*/ 291238 w 455609"/>
              <a:gd name="connsiteY0" fmla="*/ 0 h 6840638"/>
              <a:gd name="connsiteX1" fmla="*/ 1871 w 455609"/>
              <a:gd name="connsiteY1" fmla="*/ 636607 h 6840638"/>
              <a:gd name="connsiteX2" fmla="*/ 163917 w 455609"/>
              <a:gd name="connsiteY2" fmla="*/ 1898248 h 6840638"/>
              <a:gd name="connsiteX3" fmla="*/ 106043 w 455609"/>
              <a:gd name="connsiteY3" fmla="*/ 3044141 h 6840638"/>
              <a:gd name="connsiteX4" fmla="*/ 453284 w 455609"/>
              <a:gd name="connsiteY4" fmla="*/ 4942390 h 6840638"/>
              <a:gd name="connsiteX5" fmla="*/ 256514 w 455609"/>
              <a:gd name="connsiteY5" fmla="*/ 6123007 h 6840638"/>
              <a:gd name="connsiteX6" fmla="*/ 233365 w 455609"/>
              <a:gd name="connsiteY6" fmla="*/ 6840638 h 6840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609" h="6840638">
                <a:moveTo>
                  <a:pt x="291238" y="0"/>
                </a:moveTo>
                <a:cubicBezTo>
                  <a:pt x="157164" y="160116"/>
                  <a:pt x="23091" y="320232"/>
                  <a:pt x="1871" y="636607"/>
                </a:cubicBezTo>
                <a:cubicBezTo>
                  <a:pt x="-19349" y="952982"/>
                  <a:pt x="146555" y="1496992"/>
                  <a:pt x="163917" y="1898248"/>
                </a:cubicBezTo>
                <a:cubicBezTo>
                  <a:pt x="181279" y="2299504"/>
                  <a:pt x="57815" y="2536784"/>
                  <a:pt x="106043" y="3044141"/>
                </a:cubicBezTo>
                <a:cubicBezTo>
                  <a:pt x="154271" y="3551498"/>
                  <a:pt x="428206" y="4429246"/>
                  <a:pt x="453284" y="4942390"/>
                </a:cubicBezTo>
                <a:cubicBezTo>
                  <a:pt x="478362" y="5455534"/>
                  <a:pt x="293167" y="5806632"/>
                  <a:pt x="256514" y="6123007"/>
                </a:cubicBezTo>
                <a:cubicBezTo>
                  <a:pt x="219861" y="6439382"/>
                  <a:pt x="252656" y="6618790"/>
                  <a:pt x="233365" y="684063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CDF5587C-0857-4330-A54F-02ED06740F9A}"/>
              </a:ext>
            </a:extLst>
          </p:cNvPr>
          <p:cNvSpPr/>
          <p:nvPr/>
        </p:nvSpPr>
        <p:spPr>
          <a:xfrm>
            <a:off x="11777687" y="26052"/>
            <a:ext cx="335880" cy="6840638"/>
          </a:xfrm>
          <a:custGeom>
            <a:avLst/>
            <a:gdLst>
              <a:gd name="connsiteX0" fmla="*/ 220133 w 335880"/>
              <a:gd name="connsiteY0" fmla="*/ 0 h 6840638"/>
              <a:gd name="connsiteX1" fmla="*/ 81237 w 335880"/>
              <a:gd name="connsiteY1" fmla="*/ 1053297 h 6840638"/>
              <a:gd name="connsiteX2" fmla="*/ 208558 w 335880"/>
              <a:gd name="connsiteY2" fmla="*/ 2754775 h 6840638"/>
              <a:gd name="connsiteX3" fmla="*/ 214 w 335880"/>
              <a:gd name="connsiteY3" fmla="*/ 3565003 h 6840638"/>
              <a:gd name="connsiteX4" fmla="*/ 254857 w 335880"/>
              <a:gd name="connsiteY4" fmla="*/ 5162309 h 6840638"/>
              <a:gd name="connsiteX5" fmla="*/ 335880 w 335880"/>
              <a:gd name="connsiteY5" fmla="*/ 6840638 h 6840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5880" h="6840638">
                <a:moveTo>
                  <a:pt x="220133" y="0"/>
                </a:moveTo>
                <a:cubicBezTo>
                  <a:pt x="151649" y="297084"/>
                  <a:pt x="83166" y="594168"/>
                  <a:pt x="81237" y="1053297"/>
                </a:cubicBezTo>
                <a:cubicBezTo>
                  <a:pt x="79308" y="1512426"/>
                  <a:pt x="222062" y="2336157"/>
                  <a:pt x="208558" y="2754775"/>
                </a:cubicBezTo>
                <a:cubicBezTo>
                  <a:pt x="195054" y="3173393"/>
                  <a:pt x="-7502" y="3163747"/>
                  <a:pt x="214" y="3565003"/>
                </a:cubicBezTo>
                <a:cubicBezTo>
                  <a:pt x="7930" y="3966259"/>
                  <a:pt x="198913" y="4616370"/>
                  <a:pt x="254857" y="5162309"/>
                </a:cubicBezTo>
                <a:cubicBezTo>
                  <a:pt x="310801" y="5708248"/>
                  <a:pt x="299227" y="6456744"/>
                  <a:pt x="335880" y="684063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5712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5DB1EDF-15E7-4595-B452-9F91462EA50E}"/>
              </a:ext>
            </a:extLst>
          </p:cNvPr>
          <p:cNvSpPr/>
          <p:nvPr/>
        </p:nvSpPr>
        <p:spPr>
          <a:xfrm rot="10800000">
            <a:off x="303282" y="152400"/>
            <a:ext cx="687317" cy="538678"/>
          </a:xfrm>
          <a:custGeom>
            <a:avLst/>
            <a:gdLst>
              <a:gd name="connsiteX0" fmla="*/ 9526 w 3470338"/>
              <a:gd name="connsiteY0" fmla="*/ 0 h 6346429"/>
              <a:gd name="connsiteX1" fmla="*/ 3470338 w 3470338"/>
              <a:gd name="connsiteY1" fmla="*/ 0 h 6346429"/>
              <a:gd name="connsiteX2" fmla="*/ 3470338 w 3470338"/>
              <a:gd name="connsiteY2" fmla="*/ 6346429 h 6346429"/>
              <a:gd name="connsiteX3" fmla="*/ 9526 w 3470338"/>
              <a:gd name="connsiteY3" fmla="*/ 6346429 h 6346429"/>
              <a:gd name="connsiteX4" fmla="*/ 7830 w 3470338"/>
              <a:gd name="connsiteY4" fmla="*/ 5754489 h 6346429"/>
              <a:gd name="connsiteX5" fmla="*/ 1066800 w 3470338"/>
              <a:gd name="connsiteY5" fmla="*/ 5754489 h 6346429"/>
              <a:gd name="connsiteX6" fmla="*/ 1066800 w 3470338"/>
              <a:gd name="connsiteY6" fmla="*/ 3173214 h 6346429"/>
              <a:gd name="connsiteX7" fmla="*/ 437 w 3470338"/>
              <a:gd name="connsiteY7" fmla="*/ 3173214 h 6346429"/>
              <a:gd name="connsiteX8" fmla="*/ 0 w 3470338"/>
              <a:gd name="connsiteY8" fmla="*/ 3020814 h 6346429"/>
              <a:gd name="connsiteX9" fmla="*/ 9526 w 3470338"/>
              <a:gd name="connsiteY9" fmla="*/ 0 h 6346429"/>
              <a:gd name="connsiteX0" fmla="*/ 9526 w 3470338"/>
              <a:gd name="connsiteY0" fmla="*/ 0 h 6346429"/>
              <a:gd name="connsiteX1" fmla="*/ 3470338 w 3470338"/>
              <a:gd name="connsiteY1" fmla="*/ 0 h 6346429"/>
              <a:gd name="connsiteX2" fmla="*/ 3470338 w 3470338"/>
              <a:gd name="connsiteY2" fmla="*/ 6346429 h 6346429"/>
              <a:gd name="connsiteX3" fmla="*/ 9526 w 3470338"/>
              <a:gd name="connsiteY3" fmla="*/ 6346429 h 6346429"/>
              <a:gd name="connsiteX4" fmla="*/ 7830 w 3470338"/>
              <a:gd name="connsiteY4" fmla="*/ 5754489 h 6346429"/>
              <a:gd name="connsiteX5" fmla="*/ 1066800 w 3470338"/>
              <a:gd name="connsiteY5" fmla="*/ 5754489 h 6346429"/>
              <a:gd name="connsiteX6" fmla="*/ 437 w 3470338"/>
              <a:gd name="connsiteY6" fmla="*/ 3173214 h 6346429"/>
              <a:gd name="connsiteX7" fmla="*/ 0 w 3470338"/>
              <a:gd name="connsiteY7" fmla="*/ 3020814 h 6346429"/>
              <a:gd name="connsiteX8" fmla="*/ 9526 w 3470338"/>
              <a:gd name="connsiteY8" fmla="*/ 0 h 6346429"/>
              <a:gd name="connsiteX0" fmla="*/ 1066800 w 3470338"/>
              <a:gd name="connsiteY0" fmla="*/ 5754489 h 6346429"/>
              <a:gd name="connsiteX1" fmla="*/ 437 w 3470338"/>
              <a:gd name="connsiteY1" fmla="*/ 3173214 h 6346429"/>
              <a:gd name="connsiteX2" fmla="*/ 0 w 3470338"/>
              <a:gd name="connsiteY2" fmla="*/ 3020814 h 6346429"/>
              <a:gd name="connsiteX3" fmla="*/ 9526 w 3470338"/>
              <a:gd name="connsiteY3" fmla="*/ 0 h 6346429"/>
              <a:gd name="connsiteX4" fmla="*/ 3470338 w 3470338"/>
              <a:gd name="connsiteY4" fmla="*/ 0 h 6346429"/>
              <a:gd name="connsiteX5" fmla="*/ 3470338 w 3470338"/>
              <a:gd name="connsiteY5" fmla="*/ 6346429 h 6346429"/>
              <a:gd name="connsiteX6" fmla="*/ 9526 w 3470338"/>
              <a:gd name="connsiteY6" fmla="*/ 6346429 h 6346429"/>
              <a:gd name="connsiteX7" fmla="*/ 7830 w 3470338"/>
              <a:gd name="connsiteY7" fmla="*/ 5754489 h 6346429"/>
              <a:gd name="connsiteX8" fmla="*/ 1158240 w 3470338"/>
              <a:gd name="connsiteY8" fmla="*/ 5845929 h 6346429"/>
              <a:gd name="connsiteX0" fmla="*/ 437 w 3470338"/>
              <a:gd name="connsiteY0" fmla="*/ 3173214 h 6346429"/>
              <a:gd name="connsiteX1" fmla="*/ 0 w 3470338"/>
              <a:gd name="connsiteY1" fmla="*/ 3020814 h 6346429"/>
              <a:gd name="connsiteX2" fmla="*/ 9526 w 3470338"/>
              <a:gd name="connsiteY2" fmla="*/ 0 h 6346429"/>
              <a:gd name="connsiteX3" fmla="*/ 3470338 w 3470338"/>
              <a:gd name="connsiteY3" fmla="*/ 0 h 6346429"/>
              <a:gd name="connsiteX4" fmla="*/ 3470338 w 3470338"/>
              <a:gd name="connsiteY4" fmla="*/ 6346429 h 6346429"/>
              <a:gd name="connsiteX5" fmla="*/ 9526 w 3470338"/>
              <a:gd name="connsiteY5" fmla="*/ 6346429 h 6346429"/>
              <a:gd name="connsiteX6" fmla="*/ 7830 w 3470338"/>
              <a:gd name="connsiteY6" fmla="*/ 5754489 h 6346429"/>
              <a:gd name="connsiteX7" fmla="*/ 1158240 w 3470338"/>
              <a:gd name="connsiteY7" fmla="*/ 5845929 h 6346429"/>
              <a:gd name="connsiteX0" fmla="*/ 437 w 3470338"/>
              <a:gd name="connsiteY0" fmla="*/ 3173214 h 6346429"/>
              <a:gd name="connsiteX1" fmla="*/ 0 w 3470338"/>
              <a:gd name="connsiteY1" fmla="*/ 3020814 h 6346429"/>
              <a:gd name="connsiteX2" fmla="*/ 9526 w 3470338"/>
              <a:gd name="connsiteY2" fmla="*/ 0 h 6346429"/>
              <a:gd name="connsiteX3" fmla="*/ 3470338 w 3470338"/>
              <a:gd name="connsiteY3" fmla="*/ 0 h 6346429"/>
              <a:gd name="connsiteX4" fmla="*/ 3470338 w 3470338"/>
              <a:gd name="connsiteY4" fmla="*/ 6346429 h 6346429"/>
              <a:gd name="connsiteX5" fmla="*/ 9526 w 3470338"/>
              <a:gd name="connsiteY5" fmla="*/ 6346429 h 6346429"/>
              <a:gd name="connsiteX6" fmla="*/ 7830 w 3470338"/>
              <a:gd name="connsiteY6" fmla="*/ 5754489 h 634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70338" h="6346429">
                <a:moveTo>
                  <a:pt x="437" y="3173214"/>
                </a:moveTo>
                <a:cubicBezTo>
                  <a:pt x="291" y="3122414"/>
                  <a:pt x="146" y="3071614"/>
                  <a:pt x="0" y="3020814"/>
                </a:cubicBezTo>
                <a:cubicBezTo>
                  <a:pt x="3175" y="2013876"/>
                  <a:pt x="6351" y="1006938"/>
                  <a:pt x="9526" y="0"/>
                </a:cubicBezTo>
                <a:lnTo>
                  <a:pt x="3470338" y="0"/>
                </a:lnTo>
                <a:lnTo>
                  <a:pt x="3470338" y="6346429"/>
                </a:lnTo>
                <a:lnTo>
                  <a:pt x="9526" y="6346429"/>
                </a:lnTo>
                <a:cubicBezTo>
                  <a:pt x="8961" y="6149116"/>
                  <a:pt x="8395" y="5951802"/>
                  <a:pt x="7830" y="5754489"/>
                </a:cubicBezTo>
              </a:path>
            </a:pathLst>
          </a:cu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D7F3A7-E826-483A-9877-87B3A877C04B}"/>
              </a:ext>
            </a:extLst>
          </p:cNvPr>
          <p:cNvSpPr/>
          <p:nvPr/>
        </p:nvSpPr>
        <p:spPr>
          <a:xfrm>
            <a:off x="0" y="6375400"/>
            <a:ext cx="800100" cy="330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13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1A335EE-1E6C-46D5-80EE-740B779FFE8D}"/>
              </a:ext>
            </a:extLst>
          </p:cNvPr>
          <p:cNvSpPr txBox="1"/>
          <p:nvPr/>
        </p:nvSpPr>
        <p:spPr>
          <a:xfrm>
            <a:off x="423962" y="206293"/>
            <a:ext cx="497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03.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27AC498-04F9-4993-88E8-565284CC3766}"/>
              </a:ext>
            </a:extLst>
          </p:cNvPr>
          <p:cNvSpPr txBox="1"/>
          <p:nvPr/>
        </p:nvSpPr>
        <p:spPr>
          <a:xfrm>
            <a:off x="1111280" y="629251"/>
            <a:ext cx="6154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5">
                    <a:lumMod val="75000"/>
                  </a:schemeClr>
                </a:solidFill>
                <a:latin typeface="Bahnschrift SemiLight Condensed" panose="020B0502040204020203" pitchFamily="34" charset="0"/>
                <a:cs typeface="Calibri" panose="020F0502020204030204" pitchFamily="34" charset="0"/>
              </a:rPr>
              <a:t>DIAGRAMME DE CAS D’UTILISATIONS</a:t>
            </a: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E9B500D5-CBEF-462A-BCC8-0CE5A94B04F9}"/>
              </a:ext>
            </a:extLst>
          </p:cNvPr>
          <p:cNvSpPr/>
          <p:nvPr/>
        </p:nvSpPr>
        <p:spPr>
          <a:xfrm>
            <a:off x="264172" y="1074195"/>
            <a:ext cx="200651" cy="5301205"/>
          </a:xfrm>
          <a:custGeom>
            <a:avLst/>
            <a:gdLst>
              <a:gd name="connsiteX0" fmla="*/ 13636 w 200651"/>
              <a:gd name="connsiteY0" fmla="*/ 0 h 5301205"/>
              <a:gd name="connsiteX1" fmla="*/ 175681 w 200651"/>
              <a:gd name="connsiteY1" fmla="*/ 1134319 h 5301205"/>
              <a:gd name="connsiteX2" fmla="*/ 2061 w 200651"/>
              <a:gd name="connsiteY2" fmla="*/ 2210764 h 5301205"/>
              <a:gd name="connsiteX3" fmla="*/ 198831 w 200651"/>
              <a:gd name="connsiteY3" fmla="*/ 3090440 h 5301205"/>
              <a:gd name="connsiteX4" fmla="*/ 94659 w 200651"/>
              <a:gd name="connsiteY4" fmla="*/ 4178460 h 5301205"/>
              <a:gd name="connsiteX5" fmla="*/ 2061 w 200651"/>
              <a:gd name="connsiteY5" fmla="*/ 4988688 h 5301205"/>
              <a:gd name="connsiteX6" fmla="*/ 187256 w 200651"/>
              <a:gd name="connsiteY6" fmla="*/ 5301205 h 530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651" h="5301205">
                <a:moveTo>
                  <a:pt x="13636" y="0"/>
                </a:moveTo>
                <a:cubicBezTo>
                  <a:pt x="95623" y="382929"/>
                  <a:pt x="177610" y="765858"/>
                  <a:pt x="175681" y="1134319"/>
                </a:cubicBezTo>
                <a:cubicBezTo>
                  <a:pt x="173752" y="1502780"/>
                  <a:pt x="-1797" y="1884744"/>
                  <a:pt x="2061" y="2210764"/>
                </a:cubicBezTo>
                <a:cubicBezTo>
                  <a:pt x="5919" y="2536784"/>
                  <a:pt x="183398" y="2762491"/>
                  <a:pt x="198831" y="3090440"/>
                </a:cubicBezTo>
                <a:cubicBezTo>
                  <a:pt x="214264" y="3418389"/>
                  <a:pt x="127454" y="3862085"/>
                  <a:pt x="94659" y="4178460"/>
                </a:cubicBezTo>
                <a:cubicBezTo>
                  <a:pt x="61864" y="4494835"/>
                  <a:pt x="-13372" y="4801564"/>
                  <a:pt x="2061" y="4988688"/>
                </a:cubicBezTo>
                <a:cubicBezTo>
                  <a:pt x="17494" y="5175812"/>
                  <a:pt x="164107" y="5212466"/>
                  <a:pt x="187256" y="530120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5A25D1D7-F3F3-42BF-84EB-34774D9D52B0}"/>
              </a:ext>
            </a:extLst>
          </p:cNvPr>
          <p:cNvSpPr/>
          <p:nvPr/>
        </p:nvSpPr>
        <p:spPr>
          <a:xfrm>
            <a:off x="11503456" y="-54989"/>
            <a:ext cx="385263" cy="6886937"/>
          </a:xfrm>
          <a:custGeom>
            <a:avLst/>
            <a:gdLst>
              <a:gd name="connsiteX0" fmla="*/ 28484 w 385263"/>
              <a:gd name="connsiteY0" fmla="*/ 0 h 6886937"/>
              <a:gd name="connsiteX1" fmla="*/ 144231 w 385263"/>
              <a:gd name="connsiteY1" fmla="*/ 567159 h 6886937"/>
              <a:gd name="connsiteX2" fmla="*/ 5335 w 385263"/>
              <a:gd name="connsiteY2" fmla="*/ 1377387 h 6886937"/>
              <a:gd name="connsiteX3" fmla="*/ 63208 w 385263"/>
              <a:gd name="connsiteY3" fmla="*/ 2002420 h 6886937"/>
              <a:gd name="connsiteX4" fmla="*/ 375724 w 385263"/>
              <a:gd name="connsiteY4" fmla="*/ 3333509 h 6886937"/>
              <a:gd name="connsiteX5" fmla="*/ 283127 w 385263"/>
              <a:gd name="connsiteY5" fmla="*/ 4641448 h 6886937"/>
              <a:gd name="connsiteX6" fmla="*/ 63208 w 385263"/>
              <a:gd name="connsiteY6" fmla="*/ 5683170 h 6886937"/>
              <a:gd name="connsiteX7" fmla="*/ 155805 w 385263"/>
              <a:gd name="connsiteY7" fmla="*/ 6886937 h 6886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5263" h="6886937">
                <a:moveTo>
                  <a:pt x="28484" y="0"/>
                </a:moveTo>
                <a:cubicBezTo>
                  <a:pt x="88286" y="168797"/>
                  <a:pt x="148089" y="337595"/>
                  <a:pt x="144231" y="567159"/>
                </a:cubicBezTo>
                <a:cubicBezTo>
                  <a:pt x="140373" y="796723"/>
                  <a:pt x="18839" y="1138177"/>
                  <a:pt x="5335" y="1377387"/>
                </a:cubicBezTo>
                <a:cubicBezTo>
                  <a:pt x="-8169" y="1616597"/>
                  <a:pt x="1476" y="1676400"/>
                  <a:pt x="63208" y="2002420"/>
                </a:cubicBezTo>
                <a:cubicBezTo>
                  <a:pt x="124940" y="2328440"/>
                  <a:pt x="339071" y="2893671"/>
                  <a:pt x="375724" y="3333509"/>
                </a:cubicBezTo>
                <a:cubicBezTo>
                  <a:pt x="412377" y="3773347"/>
                  <a:pt x="335213" y="4249838"/>
                  <a:pt x="283127" y="4641448"/>
                </a:cubicBezTo>
                <a:cubicBezTo>
                  <a:pt x="231041" y="5033058"/>
                  <a:pt x="84428" y="5308922"/>
                  <a:pt x="63208" y="5683170"/>
                </a:cubicBezTo>
                <a:cubicBezTo>
                  <a:pt x="41988" y="6057418"/>
                  <a:pt x="142301" y="6694026"/>
                  <a:pt x="155805" y="688693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DC23E04F-BC7E-4C04-A751-A03FC7C7D85E}"/>
              </a:ext>
            </a:extLst>
          </p:cNvPr>
          <p:cNvSpPr/>
          <p:nvPr/>
        </p:nvSpPr>
        <p:spPr>
          <a:xfrm>
            <a:off x="11383649" y="17362"/>
            <a:ext cx="455609" cy="6840638"/>
          </a:xfrm>
          <a:custGeom>
            <a:avLst/>
            <a:gdLst>
              <a:gd name="connsiteX0" fmla="*/ 291238 w 455609"/>
              <a:gd name="connsiteY0" fmla="*/ 0 h 6840638"/>
              <a:gd name="connsiteX1" fmla="*/ 1871 w 455609"/>
              <a:gd name="connsiteY1" fmla="*/ 636607 h 6840638"/>
              <a:gd name="connsiteX2" fmla="*/ 163917 w 455609"/>
              <a:gd name="connsiteY2" fmla="*/ 1898248 h 6840638"/>
              <a:gd name="connsiteX3" fmla="*/ 106043 w 455609"/>
              <a:gd name="connsiteY3" fmla="*/ 3044141 h 6840638"/>
              <a:gd name="connsiteX4" fmla="*/ 453284 w 455609"/>
              <a:gd name="connsiteY4" fmla="*/ 4942390 h 6840638"/>
              <a:gd name="connsiteX5" fmla="*/ 256514 w 455609"/>
              <a:gd name="connsiteY5" fmla="*/ 6123007 h 6840638"/>
              <a:gd name="connsiteX6" fmla="*/ 233365 w 455609"/>
              <a:gd name="connsiteY6" fmla="*/ 6840638 h 6840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609" h="6840638">
                <a:moveTo>
                  <a:pt x="291238" y="0"/>
                </a:moveTo>
                <a:cubicBezTo>
                  <a:pt x="157164" y="160116"/>
                  <a:pt x="23091" y="320232"/>
                  <a:pt x="1871" y="636607"/>
                </a:cubicBezTo>
                <a:cubicBezTo>
                  <a:pt x="-19349" y="952982"/>
                  <a:pt x="146555" y="1496992"/>
                  <a:pt x="163917" y="1898248"/>
                </a:cubicBezTo>
                <a:cubicBezTo>
                  <a:pt x="181279" y="2299504"/>
                  <a:pt x="57815" y="2536784"/>
                  <a:pt x="106043" y="3044141"/>
                </a:cubicBezTo>
                <a:cubicBezTo>
                  <a:pt x="154271" y="3551498"/>
                  <a:pt x="428206" y="4429246"/>
                  <a:pt x="453284" y="4942390"/>
                </a:cubicBezTo>
                <a:cubicBezTo>
                  <a:pt x="478362" y="5455534"/>
                  <a:pt x="293167" y="5806632"/>
                  <a:pt x="256514" y="6123007"/>
                </a:cubicBezTo>
                <a:cubicBezTo>
                  <a:pt x="219861" y="6439382"/>
                  <a:pt x="252656" y="6618790"/>
                  <a:pt x="233365" y="684063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52D57ED2-BB98-47B4-93F9-E737F3308349}"/>
              </a:ext>
            </a:extLst>
          </p:cNvPr>
          <p:cNvSpPr/>
          <p:nvPr/>
        </p:nvSpPr>
        <p:spPr>
          <a:xfrm>
            <a:off x="11795079" y="17362"/>
            <a:ext cx="335880" cy="6840638"/>
          </a:xfrm>
          <a:custGeom>
            <a:avLst/>
            <a:gdLst>
              <a:gd name="connsiteX0" fmla="*/ 220133 w 335880"/>
              <a:gd name="connsiteY0" fmla="*/ 0 h 6840638"/>
              <a:gd name="connsiteX1" fmla="*/ 81237 w 335880"/>
              <a:gd name="connsiteY1" fmla="*/ 1053297 h 6840638"/>
              <a:gd name="connsiteX2" fmla="*/ 208558 w 335880"/>
              <a:gd name="connsiteY2" fmla="*/ 2754775 h 6840638"/>
              <a:gd name="connsiteX3" fmla="*/ 214 w 335880"/>
              <a:gd name="connsiteY3" fmla="*/ 3565003 h 6840638"/>
              <a:gd name="connsiteX4" fmla="*/ 254857 w 335880"/>
              <a:gd name="connsiteY4" fmla="*/ 5162309 h 6840638"/>
              <a:gd name="connsiteX5" fmla="*/ 335880 w 335880"/>
              <a:gd name="connsiteY5" fmla="*/ 6840638 h 6840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5880" h="6840638">
                <a:moveTo>
                  <a:pt x="220133" y="0"/>
                </a:moveTo>
                <a:cubicBezTo>
                  <a:pt x="151649" y="297084"/>
                  <a:pt x="83166" y="594168"/>
                  <a:pt x="81237" y="1053297"/>
                </a:cubicBezTo>
                <a:cubicBezTo>
                  <a:pt x="79308" y="1512426"/>
                  <a:pt x="222062" y="2336157"/>
                  <a:pt x="208558" y="2754775"/>
                </a:cubicBezTo>
                <a:cubicBezTo>
                  <a:pt x="195054" y="3173393"/>
                  <a:pt x="-7502" y="3163747"/>
                  <a:pt x="214" y="3565003"/>
                </a:cubicBezTo>
                <a:cubicBezTo>
                  <a:pt x="7930" y="3966259"/>
                  <a:pt x="198913" y="4616370"/>
                  <a:pt x="254857" y="5162309"/>
                </a:cubicBezTo>
                <a:cubicBezTo>
                  <a:pt x="310801" y="5708248"/>
                  <a:pt x="299227" y="6456744"/>
                  <a:pt x="335880" y="684063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32D9670-8C8A-DB86-0F29-33B38B1110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5330" y="1162551"/>
            <a:ext cx="10488858" cy="5409859"/>
          </a:xfrm>
          <a:prstGeom prst="rect">
            <a:avLst/>
          </a:prstGeom>
        </p:spPr>
      </p:pic>
      <p:sp>
        <p:nvSpPr>
          <p:cNvPr id="8" name="TextBox 9">
            <a:extLst>
              <a:ext uri="{FF2B5EF4-FFF2-40B4-BE49-F238E27FC236}">
                <a16:creationId xmlns:a16="http://schemas.microsoft.com/office/drawing/2014/main" id="{D4155CB1-2A1C-02BD-8B2F-53E4C1CA5D4D}"/>
              </a:ext>
            </a:extLst>
          </p:cNvPr>
          <p:cNvSpPr txBox="1"/>
          <p:nvPr/>
        </p:nvSpPr>
        <p:spPr>
          <a:xfrm>
            <a:off x="1185732" y="193338"/>
            <a:ext cx="682942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defRPr/>
            </a:pPr>
            <a:r>
              <a:rPr lang="fr-FR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Bahnschrift SemiBold Condensed" panose="020B0502040204020203" pitchFamily="34" charset="0"/>
              </a:rPr>
              <a:t>ANALYSE ET CONCEPTION </a:t>
            </a:r>
            <a:endParaRPr lang="fr-FR" sz="2400" dirty="0">
              <a:solidFill>
                <a:prstClr val="black">
                  <a:lumMod val="75000"/>
                  <a:lumOff val="25000"/>
                </a:prstClr>
              </a:solidFill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8663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5DB1EDF-15E7-4595-B452-9F91462EA50E}"/>
              </a:ext>
            </a:extLst>
          </p:cNvPr>
          <p:cNvSpPr/>
          <p:nvPr/>
        </p:nvSpPr>
        <p:spPr>
          <a:xfrm rot="10800000">
            <a:off x="303282" y="152400"/>
            <a:ext cx="687317" cy="538678"/>
          </a:xfrm>
          <a:custGeom>
            <a:avLst/>
            <a:gdLst>
              <a:gd name="connsiteX0" fmla="*/ 9526 w 3470338"/>
              <a:gd name="connsiteY0" fmla="*/ 0 h 6346429"/>
              <a:gd name="connsiteX1" fmla="*/ 3470338 w 3470338"/>
              <a:gd name="connsiteY1" fmla="*/ 0 h 6346429"/>
              <a:gd name="connsiteX2" fmla="*/ 3470338 w 3470338"/>
              <a:gd name="connsiteY2" fmla="*/ 6346429 h 6346429"/>
              <a:gd name="connsiteX3" fmla="*/ 9526 w 3470338"/>
              <a:gd name="connsiteY3" fmla="*/ 6346429 h 6346429"/>
              <a:gd name="connsiteX4" fmla="*/ 7830 w 3470338"/>
              <a:gd name="connsiteY4" fmla="*/ 5754489 h 6346429"/>
              <a:gd name="connsiteX5" fmla="*/ 1066800 w 3470338"/>
              <a:gd name="connsiteY5" fmla="*/ 5754489 h 6346429"/>
              <a:gd name="connsiteX6" fmla="*/ 1066800 w 3470338"/>
              <a:gd name="connsiteY6" fmla="*/ 3173214 h 6346429"/>
              <a:gd name="connsiteX7" fmla="*/ 437 w 3470338"/>
              <a:gd name="connsiteY7" fmla="*/ 3173214 h 6346429"/>
              <a:gd name="connsiteX8" fmla="*/ 0 w 3470338"/>
              <a:gd name="connsiteY8" fmla="*/ 3020814 h 6346429"/>
              <a:gd name="connsiteX9" fmla="*/ 9526 w 3470338"/>
              <a:gd name="connsiteY9" fmla="*/ 0 h 6346429"/>
              <a:gd name="connsiteX0" fmla="*/ 9526 w 3470338"/>
              <a:gd name="connsiteY0" fmla="*/ 0 h 6346429"/>
              <a:gd name="connsiteX1" fmla="*/ 3470338 w 3470338"/>
              <a:gd name="connsiteY1" fmla="*/ 0 h 6346429"/>
              <a:gd name="connsiteX2" fmla="*/ 3470338 w 3470338"/>
              <a:gd name="connsiteY2" fmla="*/ 6346429 h 6346429"/>
              <a:gd name="connsiteX3" fmla="*/ 9526 w 3470338"/>
              <a:gd name="connsiteY3" fmla="*/ 6346429 h 6346429"/>
              <a:gd name="connsiteX4" fmla="*/ 7830 w 3470338"/>
              <a:gd name="connsiteY4" fmla="*/ 5754489 h 6346429"/>
              <a:gd name="connsiteX5" fmla="*/ 1066800 w 3470338"/>
              <a:gd name="connsiteY5" fmla="*/ 5754489 h 6346429"/>
              <a:gd name="connsiteX6" fmla="*/ 437 w 3470338"/>
              <a:gd name="connsiteY6" fmla="*/ 3173214 h 6346429"/>
              <a:gd name="connsiteX7" fmla="*/ 0 w 3470338"/>
              <a:gd name="connsiteY7" fmla="*/ 3020814 h 6346429"/>
              <a:gd name="connsiteX8" fmla="*/ 9526 w 3470338"/>
              <a:gd name="connsiteY8" fmla="*/ 0 h 6346429"/>
              <a:gd name="connsiteX0" fmla="*/ 1066800 w 3470338"/>
              <a:gd name="connsiteY0" fmla="*/ 5754489 h 6346429"/>
              <a:gd name="connsiteX1" fmla="*/ 437 w 3470338"/>
              <a:gd name="connsiteY1" fmla="*/ 3173214 h 6346429"/>
              <a:gd name="connsiteX2" fmla="*/ 0 w 3470338"/>
              <a:gd name="connsiteY2" fmla="*/ 3020814 h 6346429"/>
              <a:gd name="connsiteX3" fmla="*/ 9526 w 3470338"/>
              <a:gd name="connsiteY3" fmla="*/ 0 h 6346429"/>
              <a:gd name="connsiteX4" fmla="*/ 3470338 w 3470338"/>
              <a:gd name="connsiteY4" fmla="*/ 0 h 6346429"/>
              <a:gd name="connsiteX5" fmla="*/ 3470338 w 3470338"/>
              <a:gd name="connsiteY5" fmla="*/ 6346429 h 6346429"/>
              <a:gd name="connsiteX6" fmla="*/ 9526 w 3470338"/>
              <a:gd name="connsiteY6" fmla="*/ 6346429 h 6346429"/>
              <a:gd name="connsiteX7" fmla="*/ 7830 w 3470338"/>
              <a:gd name="connsiteY7" fmla="*/ 5754489 h 6346429"/>
              <a:gd name="connsiteX8" fmla="*/ 1158240 w 3470338"/>
              <a:gd name="connsiteY8" fmla="*/ 5845929 h 6346429"/>
              <a:gd name="connsiteX0" fmla="*/ 437 w 3470338"/>
              <a:gd name="connsiteY0" fmla="*/ 3173214 h 6346429"/>
              <a:gd name="connsiteX1" fmla="*/ 0 w 3470338"/>
              <a:gd name="connsiteY1" fmla="*/ 3020814 h 6346429"/>
              <a:gd name="connsiteX2" fmla="*/ 9526 w 3470338"/>
              <a:gd name="connsiteY2" fmla="*/ 0 h 6346429"/>
              <a:gd name="connsiteX3" fmla="*/ 3470338 w 3470338"/>
              <a:gd name="connsiteY3" fmla="*/ 0 h 6346429"/>
              <a:gd name="connsiteX4" fmla="*/ 3470338 w 3470338"/>
              <a:gd name="connsiteY4" fmla="*/ 6346429 h 6346429"/>
              <a:gd name="connsiteX5" fmla="*/ 9526 w 3470338"/>
              <a:gd name="connsiteY5" fmla="*/ 6346429 h 6346429"/>
              <a:gd name="connsiteX6" fmla="*/ 7830 w 3470338"/>
              <a:gd name="connsiteY6" fmla="*/ 5754489 h 6346429"/>
              <a:gd name="connsiteX7" fmla="*/ 1158240 w 3470338"/>
              <a:gd name="connsiteY7" fmla="*/ 5845929 h 6346429"/>
              <a:gd name="connsiteX0" fmla="*/ 437 w 3470338"/>
              <a:gd name="connsiteY0" fmla="*/ 3173214 h 6346429"/>
              <a:gd name="connsiteX1" fmla="*/ 0 w 3470338"/>
              <a:gd name="connsiteY1" fmla="*/ 3020814 h 6346429"/>
              <a:gd name="connsiteX2" fmla="*/ 9526 w 3470338"/>
              <a:gd name="connsiteY2" fmla="*/ 0 h 6346429"/>
              <a:gd name="connsiteX3" fmla="*/ 3470338 w 3470338"/>
              <a:gd name="connsiteY3" fmla="*/ 0 h 6346429"/>
              <a:gd name="connsiteX4" fmla="*/ 3470338 w 3470338"/>
              <a:gd name="connsiteY4" fmla="*/ 6346429 h 6346429"/>
              <a:gd name="connsiteX5" fmla="*/ 9526 w 3470338"/>
              <a:gd name="connsiteY5" fmla="*/ 6346429 h 6346429"/>
              <a:gd name="connsiteX6" fmla="*/ 7830 w 3470338"/>
              <a:gd name="connsiteY6" fmla="*/ 5754489 h 634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70338" h="6346429">
                <a:moveTo>
                  <a:pt x="437" y="3173214"/>
                </a:moveTo>
                <a:cubicBezTo>
                  <a:pt x="291" y="3122414"/>
                  <a:pt x="146" y="3071614"/>
                  <a:pt x="0" y="3020814"/>
                </a:cubicBezTo>
                <a:cubicBezTo>
                  <a:pt x="3175" y="2013876"/>
                  <a:pt x="6351" y="1006938"/>
                  <a:pt x="9526" y="0"/>
                </a:cubicBezTo>
                <a:lnTo>
                  <a:pt x="3470338" y="0"/>
                </a:lnTo>
                <a:lnTo>
                  <a:pt x="3470338" y="6346429"/>
                </a:lnTo>
                <a:lnTo>
                  <a:pt x="9526" y="6346429"/>
                </a:lnTo>
                <a:cubicBezTo>
                  <a:pt x="8961" y="6149116"/>
                  <a:pt x="8395" y="5951802"/>
                  <a:pt x="7830" y="5754489"/>
                </a:cubicBezTo>
              </a:path>
            </a:pathLst>
          </a:cu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D7F3A7-E826-483A-9877-87B3A877C04B}"/>
              </a:ext>
            </a:extLst>
          </p:cNvPr>
          <p:cNvSpPr/>
          <p:nvPr/>
        </p:nvSpPr>
        <p:spPr>
          <a:xfrm>
            <a:off x="0" y="6375400"/>
            <a:ext cx="800100" cy="330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D12074-9BF7-4BF7-AECD-45CBAD62C98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12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1A335EE-1E6C-46D5-80EE-740B779FFE8D}"/>
              </a:ext>
            </a:extLst>
          </p:cNvPr>
          <p:cNvSpPr txBox="1"/>
          <p:nvPr/>
        </p:nvSpPr>
        <p:spPr>
          <a:xfrm>
            <a:off x="423962" y="206293"/>
            <a:ext cx="497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03.</a:t>
            </a: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3E66628B-AD42-4424-9DCF-E33CC57B4339}"/>
              </a:ext>
            </a:extLst>
          </p:cNvPr>
          <p:cNvSpPr txBox="1"/>
          <p:nvPr/>
        </p:nvSpPr>
        <p:spPr>
          <a:xfrm>
            <a:off x="1185732" y="193338"/>
            <a:ext cx="682942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defRPr/>
            </a:pPr>
            <a:r>
              <a:rPr lang="fr-FR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Bahnschrift SemiBold Condensed" panose="020B0502040204020203" pitchFamily="34" charset="0"/>
              </a:rPr>
              <a:t>ANALYSE ET CONCEPTION </a:t>
            </a:r>
            <a:endParaRPr lang="fr-FR" sz="2400" dirty="0">
              <a:solidFill>
                <a:prstClr val="black">
                  <a:lumMod val="75000"/>
                  <a:lumOff val="25000"/>
                </a:prstClr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E9B500D5-CBEF-462A-BCC8-0CE5A94B04F9}"/>
              </a:ext>
            </a:extLst>
          </p:cNvPr>
          <p:cNvSpPr/>
          <p:nvPr/>
        </p:nvSpPr>
        <p:spPr>
          <a:xfrm>
            <a:off x="264172" y="1074195"/>
            <a:ext cx="200651" cy="5301205"/>
          </a:xfrm>
          <a:custGeom>
            <a:avLst/>
            <a:gdLst>
              <a:gd name="connsiteX0" fmla="*/ 13636 w 200651"/>
              <a:gd name="connsiteY0" fmla="*/ 0 h 5301205"/>
              <a:gd name="connsiteX1" fmla="*/ 175681 w 200651"/>
              <a:gd name="connsiteY1" fmla="*/ 1134319 h 5301205"/>
              <a:gd name="connsiteX2" fmla="*/ 2061 w 200651"/>
              <a:gd name="connsiteY2" fmla="*/ 2210764 h 5301205"/>
              <a:gd name="connsiteX3" fmla="*/ 198831 w 200651"/>
              <a:gd name="connsiteY3" fmla="*/ 3090440 h 5301205"/>
              <a:gd name="connsiteX4" fmla="*/ 94659 w 200651"/>
              <a:gd name="connsiteY4" fmla="*/ 4178460 h 5301205"/>
              <a:gd name="connsiteX5" fmla="*/ 2061 w 200651"/>
              <a:gd name="connsiteY5" fmla="*/ 4988688 h 5301205"/>
              <a:gd name="connsiteX6" fmla="*/ 187256 w 200651"/>
              <a:gd name="connsiteY6" fmla="*/ 5301205 h 530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651" h="5301205">
                <a:moveTo>
                  <a:pt x="13636" y="0"/>
                </a:moveTo>
                <a:cubicBezTo>
                  <a:pt x="95623" y="382929"/>
                  <a:pt x="177610" y="765858"/>
                  <a:pt x="175681" y="1134319"/>
                </a:cubicBezTo>
                <a:cubicBezTo>
                  <a:pt x="173752" y="1502780"/>
                  <a:pt x="-1797" y="1884744"/>
                  <a:pt x="2061" y="2210764"/>
                </a:cubicBezTo>
                <a:cubicBezTo>
                  <a:pt x="5919" y="2536784"/>
                  <a:pt x="183398" y="2762491"/>
                  <a:pt x="198831" y="3090440"/>
                </a:cubicBezTo>
                <a:cubicBezTo>
                  <a:pt x="214264" y="3418389"/>
                  <a:pt x="127454" y="3862085"/>
                  <a:pt x="94659" y="4178460"/>
                </a:cubicBezTo>
                <a:cubicBezTo>
                  <a:pt x="61864" y="4494835"/>
                  <a:pt x="-13372" y="4801564"/>
                  <a:pt x="2061" y="4988688"/>
                </a:cubicBezTo>
                <a:cubicBezTo>
                  <a:pt x="17494" y="5175812"/>
                  <a:pt x="164107" y="5212466"/>
                  <a:pt x="187256" y="530120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5A25D1D7-F3F3-42BF-84EB-34774D9D52B0}"/>
              </a:ext>
            </a:extLst>
          </p:cNvPr>
          <p:cNvSpPr/>
          <p:nvPr/>
        </p:nvSpPr>
        <p:spPr>
          <a:xfrm>
            <a:off x="11503456" y="-54989"/>
            <a:ext cx="385263" cy="6886937"/>
          </a:xfrm>
          <a:custGeom>
            <a:avLst/>
            <a:gdLst>
              <a:gd name="connsiteX0" fmla="*/ 28484 w 385263"/>
              <a:gd name="connsiteY0" fmla="*/ 0 h 6886937"/>
              <a:gd name="connsiteX1" fmla="*/ 144231 w 385263"/>
              <a:gd name="connsiteY1" fmla="*/ 567159 h 6886937"/>
              <a:gd name="connsiteX2" fmla="*/ 5335 w 385263"/>
              <a:gd name="connsiteY2" fmla="*/ 1377387 h 6886937"/>
              <a:gd name="connsiteX3" fmla="*/ 63208 w 385263"/>
              <a:gd name="connsiteY3" fmla="*/ 2002420 h 6886937"/>
              <a:gd name="connsiteX4" fmla="*/ 375724 w 385263"/>
              <a:gd name="connsiteY4" fmla="*/ 3333509 h 6886937"/>
              <a:gd name="connsiteX5" fmla="*/ 283127 w 385263"/>
              <a:gd name="connsiteY5" fmla="*/ 4641448 h 6886937"/>
              <a:gd name="connsiteX6" fmla="*/ 63208 w 385263"/>
              <a:gd name="connsiteY6" fmla="*/ 5683170 h 6886937"/>
              <a:gd name="connsiteX7" fmla="*/ 155805 w 385263"/>
              <a:gd name="connsiteY7" fmla="*/ 6886937 h 6886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5263" h="6886937">
                <a:moveTo>
                  <a:pt x="28484" y="0"/>
                </a:moveTo>
                <a:cubicBezTo>
                  <a:pt x="88286" y="168797"/>
                  <a:pt x="148089" y="337595"/>
                  <a:pt x="144231" y="567159"/>
                </a:cubicBezTo>
                <a:cubicBezTo>
                  <a:pt x="140373" y="796723"/>
                  <a:pt x="18839" y="1138177"/>
                  <a:pt x="5335" y="1377387"/>
                </a:cubicBezTo>
                <a:cubicBezTo>
                  <a:pt x="-8169" y="1616597"/>
                  <a:pt x="1476" y="1676400"/>
                  <a:pt x="63208" y="2002420"/>
                </a:cubicBezTo>
                <a:cubicBezTo>
                  <a:pt x="124940" y="2328440"/>
                  <a:pt x="339071" y="2893671"/>
                  <a:pt x="375724" y="3333509"/>
                </a:cubicBezTo>
                <a:cubicBezTo>
                  <a:pt x="412377" y="3773347"/>
                  <a:pt x="335213" y="4249838"/>
                  <a:pt x="283127" y="4641448"/>
                </a:cubicBezTo>
                <a:cubicBezTo>
                  <a:pt x="231041" y="5033058"/>
                  <a:pt x="84428" y="5308922"/>
                  <a:pt x="63208" y="5683170"/>
                </a:cubicBezTo>
                <a:cubicBezTo>
                  <a:pt x="41988" y="6057418"/>
                  <a:pt x="142301" y="6694026"/>
                  <a:pt x="155805" y="688693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DC23E04F-BC7E-4C04-A751-A03FC7C7D85E}"/>
              </a:ext>
            </a:extLst>
          </p:cNvPr>
          <p:cNvSpPr/>
          <p:nvPr/>
        </p:nvSpPr>
        <p:spPr>
          <a:xfrm>
            <a:off x="11383649" y="17362"/>
            <a:ext cx="455609" cy="6840638"/>
          </a:xfrm>
          <a:custGeom>
            <a:avLst/>
            <a:gdLst>
              <a:gd name="connsiteX0" fmla="*/ 291238 w 455609"/>
              <a:gd name="connsiteY0" fmla="*/ 0 h 6840638"/>
              <a:gd name="connsiteX1" fmla="*/ 1871 w 455609"/>
              <a:gd name="connsiteY1" fmla="*/ 636607 h 6840638"/>
              <a:gd name="connsiteX2" fmla="*/ 163917 w 455609"/>
              <a:gd name="connsiteY2" fmla="*/ 1898248 h 6840638"/>
              <a:gd name="connsiteX3" fmla="*/ 106043 w 455609"/>
              <a:gd name="connsiteY3" fmla="*/ 3044141 h 6840638"/>
              <a:gd name="connsiteX4" fmla="*/ 453284 w 455609"/>
              <a:gd name="connsiteY4" fmla="*/ 4942390 h 6840638"/>
              <a:gd name="connsiteX5" fmla="*/ 256514 w 455609"/>
              <a:gd name="connsiteY5" fmla="*/ 6123007 h 6840638"/>
              <a:gd name="connsiteX6" fmla="*/ 233365 w 455609"/>
              <a:gd name="connsiteY6" fmla="*/ 6840638 h 6840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609" h="6840638">
                <a:moveTo>
                  <a:pt x="291238" y="0"/>
                </a:moveTo>
                <a:cubicBezTo>
                  <a:pt x="157164" y="160116"/>
                  <a:pt x="23091" y="320232"/>
                  <a:pt x="1871" y="636607"/>
                </a:cubicBezTo>
                <a:cubicBezTo>
                  <a:pt x="-19349" y="952982"/>
                  <a:pt x="146555" y="1496992"/>
                  <a:pt x="163917" y="1898248"/>
                </a:cubicBezTo>
                <a:cubicBezTo>
                  <a:pt x="181279" y="2299504"/>
                  <a:pt x="57815" y="2536784"/>
                  <a:pt x="106043" y="3044141"/>
                </a:cubicBezTo>
                <a:cubicBezTo>
                  <a:pt x="154271" y="3551498"/>
                  <a:pt x="428206" y="4429246"/>
                  <a:pt x="453284" y="4942390"/>
                </a:cubicBezTo>
                <a:cubicBezTo>
                  <a:pt x="478362" y="5455534"/>
                  <a:pt x="293167" y="5806632"/>
                  <a:pt x="256514" y="6123007"/>
                </a:cubicBezTo>
                <a:cubicBezTo>
                  <a:pt x="219861" y="6439382"/>
                  <a:pt x="252656" y="6618790"/>
                  <a:pt x="233365" y="684063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52D57ED2-BB98-47B4-93F9-E737F3308349}"/>
              </a:ext>
            </a:extLst>
          </p:cNvPr>
          <p:cNvSpPr/>
          <p:nvPr/>
        </p:nvSpPr>
        <p:spPr>
          <a:xfrm>
            <a:off x="11795079" y="17362"/>
            <a:ext cx="335880" cy="6840638"/>
          </a:xfrm>
          <a:custGeom>
            <a:avLst/>
            <a:gdLst>
              <a:gd name="connsiteX0" fmla="*/ 220133 w 335880"/>
              <a:gd name="connsiteY0" fmla="*/ 0 h 6840638"/>
              <a:gd name="connsiteX1" fmla="*/ 81237 w 335880"/>
              <a:gd name="connsiteY1" fmla="*/ 1053297 h 6840638"/>
              <a:gd name="connsiteX2" fmla="*/ 208558 w 335880"/>
              <a:gd name="connsiteY2" fmla="*/ 2754775 h 6840638"/>
              <a:gd name="connsiteX3" fmla="*/ 214 w 335880"/>
              <a:gd name="connsiteY3" fmla="*/ 3565003 h 6840638"/>
              <a:gd name="connsiteX4" fmla="*/ 254857 w 335880"/>
              <a:gd name="connsiteY4" fmla="*/ 5162309 h 6840638"/>
              <a:gd name="connsiteX5" fmla="*/ 335880 w 335880"/>
              <a:gd name="connsiteY5" fmla="*/ 6840638 h 6840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5880" h="6840638">
                <a:moveTo>
                  <a:pt x="220133" y="0"/>
                </a:moveTo>
                <a:cubicBezTo>
                  <a:pt x="151649" y="297084"/>
                  <a:pt x="83166" y="594168"/>
                  <a:pt x="81237" y="1053297"/>
                </a:cubicBezTo>
                <a:cubicBezTo>
                  <a:pt x="79308" y="1512426"/>
                  <a:pt x="222062" y="2336157"/>
                  <a:pt x="208558" y="2754775"/>
                </a:cubicBezTo>
                <a:cubicBezTo>
                  <a:pt x="195054" y="3173393"/>
                  <a:pt x="-7502" y="3163747"/>
                  <a:pt x="214" y="3565003"/>
                </a:cubicBezTo>
                <a:cubicBezTo>
                  <a:pt x="7930" y="3966259"/>
                  <a:pt x="198913" y="4616370"/>
                  <a:pt x="254857" y="5162309"/>
                </a:cubicBezTo>
                <a:cubicBezTo>
                  <a:pt x="310801" y="5708248"/>
                  <a:pt x="299227" y="6456744"/>
                  <a:pt x="335880" y="684063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053DE674-E7CE-4C4B-BCE4-74EB823D024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681115" y="1074195"/>
            <a:ext cx="6121916" cy="563773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D9B744C-F110-F0B4-4A79-B06D16AE68A9}"/>
              </a:ext>
            </a:extLst>
          </p:cNvPr>
          <p:cNvSpPr txBox="1"/>
          <p:nvPr/>
        </p:nvSpPr>
        <p:spPr>
          <a:xfrm>
            <a:off x="1111280" y="629251"/>
            <a:ext cx="6154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5">
                    <a:lumMod val="75000"/>
                  </a:schemeClr>
                </a:solidFill>
                <a:latin typeface="Bahnschrift SemiLight Condensed" panose="020B0502040204020203" pitchFamily="34" charset="0"/>
                <a:cs typeface="Calibri" panose="020F0502020204030204" pitchFamily="34" charset="0"/>
              </a:rPr>
              <a:t>DIAGRAMME DE SÉQUENCE : AJOUTER PROGRAMME</a:t>
            </a:r>
          </a:p>
        </p:txBody>
      </p:sp>
    </p:spTree>
    <p:extLst>
      <p:ext uri="{BB962C8B-B14F-4D97-AF65-F5344CB8AC3E}">
        <p14:creationId xmlns:p14="http://schemas.microsoft.com/office/powerpoint/2010/main" val="4156889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5DB1EDF-15E7-4595-B452-9F91462EA50E}"/>
              </a:ext>
            </a:extLst>
          </p:cNvPr>
          <p:cNvSpPr/>
          <p:nvPr/>
        </p:nvSpPr>
        <p:spPr>
          <a:xfrm rot="10800000">
            <a:off x="303282" y="152400"/>
            <a:ext cx="687317" cy="538678"/>
          </a:xfrm>
          <a:custGeom>
            <a:avLst/>
            <a:gdLst>
              <a:gd name="connsiteX0" fmla="*/ 9526 w 3470338"/>
              <a:gd name="connsiteY0" fmla="*/ 0 h 6346429"/>
              <a:gd name="connsiteX1" fmla="*/ 3470338 w 3470338"/>
              <a:gd name="connsiteY1" fmla="*/ 0 h 6346429"/>
              <a:gd name="connsiteX2" fmla="*/ 3470338 w 3470338"/>
              <a:gd name="connsiteY2" fmla="*/ 6346429 h 6346429"/>
              <a:gd name="connsiteX3" fmla="*/ 9526 w 3470338"/>
              <a:gd name="connsiteY3" fmla="*/ 6346429 h 6346429"/>
              <a:gd name="connsiteX4" fmla="*/ 7830 w 3470338"/>
              <a:gd name="connsiteY4" fmla="*/ 5754489 h 6346429"/>
              <a:gd name="connsiteX5" fmla="*/ 1066800 w 3470338"/>
              <a:gd name="connsiteY5" fmla="*/ 5754489 h 6346429"/>
              <a:gd name="connsiteX6" fmla="*/ 1066800 w 3470338"/>
              <a:gd name="connsiteY6" fmla="*/ 3173214 h 6346429"/>
              <a:gd name="connsiteX7" fmla="*/ 437 w 3470338"/>
              <a:gd name="connsiteY7" fmla="*/ 3173214 h 6346429"/>
              <a:gd name="connsiteX8" fmla="*/ 0 w 3470338"/>
              <a:gd name="connsiteY8" fmla="*/ 3020814 h 6346429"/>
              <a:gd name="connsiteX9" fmla="*/ 9526 w 3470338"/>
              <a:gd name="connsiteY9" fmla="*/ 0 h 6346429"/>
              <a:gd name="connsiteX0" fmla="*/ 9526 w 3470338"/>
              <a:gd name="connsiteY0" fmla="*/ 0 h 6346429"/>
              <a:gd name="connsiteX1" fmla="*/ 3470338 w 3470338"/>
              <a:gd name="connsiteY1" fmla="*/ 0 h 6346429"/>
              <a:gd name="connsiteX2" fmla="*/ 3470338 w 3470338"/>
              <a:gd name="connsiteY2" fmla="*/ 6346429 h 6346429"/>
              <a:gd name="connsiteX3" fmla="*/ 9526 w 3470338"/>
              <a:gd name="connsiteY3" fmla="*/ 6346429 h 6346429"/>
              <a:gd name="connsiteX4" fmla="*/ 7830 w 3470338"/>
              <a:gd name="connsiteY4" fmla="*/ 5754489 h 6346429"/>
              <a:gd name="connsiteX5" fmla="*/ 1066800 w 3470338"/>
              <a:gd name="connsiteY5" fmla="*/ 5754489 h 6346429"/>
              <a:gd name="connsiteX6" fmla="*/ 437 w 3470338"/>
              <a:gd name="connsiteY6" fmla="*/ 3173214 h 6346429"/>
              <a:gd name="connsiteX7" fmla="*/ 0 w 3470338"/>
              <a:gd name="connsiteY7" fmla="*/ 3020814 h 6346429"/>
              <a:gd name="connsiteX8" fmla="*/ 9526 w 3470338"/>
              <a:gd name="connsiteY8" fmla="*/ 0 h 6346429"/>
              <a:gd name="connsiteX0" fmla="*/ 1066800 w 3470338"/>
              <a:gd name="connsiteY0" fmla="*/ 5754489 h 6346429"/>
              <a:gd name="connsiteX1" fmla="*/ 437 w 3470338"/>
              <a:gd name="connsiteY1" fmla="*/ 3173214 h 6346429"/>
              <a:gd name="connsiteX2" fmla="*/ 0 w 3470338"/>
              <a:gd name="connsiteY2" fmla="*/ 3020814 h 6346429"/>
              <a:gd name="connsiteX3" fmla="*/ 9526 w 3470338"/>
              <a:gd name="connsiteY3" fmla="*/ 0 h 6346429"/>
              <a:gd name="connsiteX4" fmla="*/ 3470338 w 3470338"/>
              <a:gd name="connsiteY4" fmla="*/ 0 h 6346429"/>
              <a:gd name="connsiteX5" fmla="*/ 3470338 w 3470338"/>
              <a:gd name="connsiteY5" fmla="*/ 6346429 h 6346429"/>
              <a:gd name="connsiteX6" fmla="*/ 9526 w 3470338"/>
              <a:gd name="connsiteY6" fmla="*/ 6346429 h 6346429"/>
              <a:gd name="connsiteX7" fmla="*/ 7830 w 3470338"/>
              <a:gd name="connsiteY7" fmla="*/ 5754489 h 6346429"/>
              <a:gd name="connsiteX8" fmla="*/ 1158240 w 3470338"/>
              <a:gd name="connsiteY8" fmla="*/ 5845929 h 6346429"/>
              <a:gd name="connsiteX0" fmla="*/ 437 w 3470338"/>
              <a:gd name="connsiteY0" fmla="*/ 3173214 h 6346429"/>
              <a:gd name="connsiteX1" fmla="*/ 0 w 3470338"/>
              <a:gd name="connsiteY1" fmla="*/ 3020814 h 6346429"/>
              <a:gd name="connsiteX2" fmla="*/ 9526 w 3470338"/>
              <a:gd name="connsiteY2" fmla="*/ 0 h 6346429"/>
              <a:gd name="connsiteX3" fmla="*/ 3470338 w 3470338"/>
              <a:gd name="connsiteY3" fmla="*/ 0 h 6346429"/>
              <a:gd name="connsiteX4" fmla="*/ 3470338 w 3470338"/>
              <a:gd name="connsiteY4" fmla="*/ 6346429 h 6346429"/>
              <a:gd name="connsiteX5" fmla="*/ 9526 w 3470338"/>
              <a:gd name="connsiteY5" fmla="*/ 6346429 h 6346429"/>
              <a:gd name="connsiteX6" fmla="*/ 7830 w 3470338"/>
              <a:gd name="connsiteY6" fmla="*/ 5754489 h 6346429"/>
              <a:gd name="connsiteX7" fmla="*/ 1158240 w 3470338"/>
              <a:gd name="connsiteY7" fmla="*/ 5845929 h 6346429"/>
              <a:gd name="connsiteX0" fmla="*/ 437 w 3470338"/>
              <a:gd name="connsiteY0" fmla="*/ 3173214 h 6346429"/>
              <a:gd name="connsiteX1" fmla="*/ 0 w 3470338"/>
              <a:gd name="connsiteY1" fmla="*/ 3020814 h 6346429"/>
              <a:gd name="connsiteX2" fmla="*/ 9526 w 3470338"/>
              <a:gd name="connsiteY2" fmla="*/ 0 h 6346429"/>
              <a:gd name="connsiteX3" fmla="*/ 3470338 w 3470338"/>
              <a:gd name="connsiteY3" fmla="*/ 0 h 6346429"/>
              <a:gd name="connsiteX4" fmla="*/ 3470338 w 3470338"/>
              <a:gd name="connsiteY4" fmla="*/ 6346429 h 6346429"/>
              <a:gd name="connsiteX5" fmla="*/ 9526 w 3470338"/>
              <a:gd name="connsiteY5" fmla="*/ 6346429 h 6346429"/>
              <a:gd name="connsiteX6" fmla="*/ 7830 w 3470338"/>
              <a:gd name="connsiteY6" fmla="*/ 5754489 h 634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70338" h="6346429">
                <a:moveTo>
                  <a:pt x="437" y="3173214"/>
                </a:moveTo>
                <a:cubicBezTo>
                  <a:pt x="291" y="3122414"/>
                  <a:pt x="146" y="3071614"/>
                  <a:pt x="0" y="3020814"/>
                </a:cubicBezTo>
                <a:cubicBezTo>
                  <a:pt x="3175" y="2013876"/>
                  <a:pt x="6351" y="1006938"/>
                  <a:pt x="9526" y="0"/>
                </a:cubicBezTo>
                <a:lnTo>
                  <a:pt x="3470338" y="0"/>
                </a:lnTo>
                <a:lnTo>
                  <a:pt x="3470338" y="6346429"/>
                </a:lnTo>
                <a:lnTo>
                  <a:pt x="9526" y="6346429"/>
                </a:lnTo>
                <a:cubicBezTo>
                  <a:pt x="8961" y="6149116"/>
                  <a:pt x="8395" y="5951802"/>
                  <a:pt x="7830" y="5754489"/>
                </a:cubicBezTo>
              </a:path>
            </a:pathLst>
          </a:cu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D7F3A7-E826-483A-9877-87B3A877C04B}"/>
              </a:ext>
            </a:extLst>
          </p:cNvPr>
          <p:cNvSpPr/>
          <p:nvPr/>
        </p:nvSpPr>
        <p:spPr>
          <a:xfrm>
            <a:off x="0" y="6375400"/>
            <a:ext cx="800100" cy="330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4BE4C3-A7C1-4D58-9A19-C45CEA70CC6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13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1A335EE-1E6C-46D5-80EE-740B779FFE8D}"/>
              </a:ext>
            </a:extLst>
          </p:cNvPr>
          <p:cNvSpPr txBox="1"/>
          <p:nvPr/>
        </p:nvSpPr>
        <p:spPr>
          <a:xfrm>
            <a:off x="423962" y="206293"/>
            <a:ext cx="497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03.</a:t>
            </a: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3E66628B-AD42-4424-9DCF-E33CC57B4339}"/>
              </a:ext>
            </a:extLst>
          </p:cNvPr>
          <p:cNvSpPr txBox="1"/>
          <p:nvPr/>
        </p:nvSpPr>
        <p:spPr>
          <a:xfrm>
            <a:off x="1185732" y="190905"/>
            <a:ext cx="682942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defRPr/>
            </a:pPr>
            <a:r>
              <a:rPr lang="fr-FR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Bahnschrift SemiBold Condensed" panose="020B0502040204020203" pitchFamily="34" charset="0"/>
              </a:rPr>
              <a:t>ANALYSE ET CONCEPTION</a:t>
            </a:r>
            <a:endParaRPr lang="fr-FR" sz="2400" dirty="0">
              <a:solidFill>
                <a:prstClr val="black">
                  <a:lumMod val="75000"/>
                  <a:lumOff val="25000"/>
                </a:prstClr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27AC498-04F9-4993-88E8-565284CC3766}"/>
              </a:ext>
            </a:extLst>
          </p:cNvPr>
          <p:cNvSpPr txBox="1"/>
          <p:nvPr/>
        </p:nvSpPr>
        <p:spPr>
          <a:xfrm>
            <a:off x="1111280" y="629251"/>
            <a:ext cx="6154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5">
                    <a:lumMod val="75000"/>
                  </a:schemeClr>
                </a:solidFill>
                <a:latin typeface="Bahnschrift SemiLight Condensed" panose="020B0502040204020203" pitchFamily="34" charset="0"/>
                <a:cs typeface="Calibri" panose="020F0502020204030204" pitchFamily="34" charset="0"/>
              </a:rPr>
              <a:t>DIAGRAMME DE SÉQUENCE : MODIFIER PROGRAMME</a:t>
            </a: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E9B500D5-CBEF-462A-BCC8-0CE5A94B04F9}"/>
              </a:ext>
            </a:extLst>
          </p:cNvPr>
          <p:cNvSpPr/>
          <p:nvPr/>
        </p:nvSpPr>
        <p:spPr>
          <a:xfrm>
            <a:off x="264172" y="1074195"/>
            <a:ext cx="200651" cy="5301205"/>
          </a:xfrm>
          <a:custGeom>
            <a:avLst/>
            <a:gdLst>
              <a:gd name="connsiteX0" fmla="*/ 13636 w 200651"/>
              <a:gd name="connsiteY0" fmla="*/ 0 h 5301205"/>
              <a:gd name="connsiteX1" fmla="*/ 175681 w 200651"/>
              <a:gd name="connsiteY1" fmla="*/ 1134319 h 5301205"/>
              <a:gd name="connsiteX2" fmla="*/ 2061 w 200651"/>
              <a:gd name="connsiteY2" fmla="*/ 2210764 h 5301205"/>
              <a:gd name="connsiteX3" fmla="*/ 198831 w 200651"/>
              <a:gd name="connsiteY3" fmla="*/ 3090440 h 5301205"/>
              <a:gd name="connsiteX4" fmla="*/ 94659 w 200651"/>
              <a:gd name="connsiteY4" fmla="*/ 4178460 h 5301205"/>
              <a:gd name="connsiteX5" fmla="*/ 2061 w 200651"/>
              <a:gd name="connsiteY5" fmla="*/ 4988688 h 5301205"/>
              <a:gd name="connsiteX6" fmla="*/ 187256 w 200651"/>
              <a:gd name="connsiteY6" fmla="*/ 5301205 h 530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651" h="5301205">
                <a:moveTo>
                  <a:pt x="13636" y="0"/>
                </a:moveTo>
                <a:cubicBezTo>
                  <a:pt x="95623" y="382929"/>
                  <a:pt x="177610" y="765858"/>
                  <a:pt x="175681" y="1134319"/>
                </a:cubicBezTo>
                <a:cubicBezTo>
                  <a:pt x="173752" y="1502780"/>
                  <a:pt x="-1797" y="1884744"/>
                  <a:pt x="2061" y="2210764"/>
                </a:cubicBezTo>
                <a:cubicBezTo>
                  <a:pt x="5919" y="2536784"/>
                  <a:pt x="183398" y="2762491"/>
                  <a:pt x="198831" y="3090440"/>
                </a:cubicBezTo>
                <a:cubicBezTo>
                  <a:pt x="214264" y="3418389"/>
                  <a:pt x="127454" y="3862085"/>
                  <a:pt x="94659" y="4178460"/>
                </a:cubicBezTo>
                <a:cubicBezTo>
                  <a:pt x="61864" y="4494835"/>
                  <a:pt x="-13372" y="4801564"/>
                  <a:pt x="2061" y="4988688"/>
                </a:cubicBezTo>
                <a:cubicBezTo>
                  <a:pt x="17494" y="5175812"/>
                  <a:pt x="164107" y="5212466"/>
                  <a:pt x="187256" y="530120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5A25D1D7-F3F3-42BF-84EB-34774D9D52B0}"/>
              </a:ext>
            </a:extLst>
          </p:cNvPr>
          <p:cNvSpPr/>
          <p:nvPr/>
        </p:nvSpPr>
        <p:spPr>
          <a:xfrm>
            <a:off x="11503456" y="-54989"/>
            <a:ext cx="385263" cy="6886937"/>
          </a:xfrm>
          <a:custGeom>
            <a:avLst/>
            <a:gdLst>
              <a:gd name="connsiteX0" fmla="*/ 28484 w 385263"/>
              <a:gd name="connsiteY0" fmla="*/ 0 h 6886937"/>
              <a:gd name="connsiteX1" fmla="*/ 144231 w 385263"/>
              <a:gd name="connsiteY1" fmla="*/ 567159 h 6886937"/>
              <a:gd name="connsiteX2" fmla="*/ 5335 w 385263"/>
              <a:gd name="connsiteY2" fmla="*/ 1377387 h 6886937"/>
              <a:gd name="connsiteX3" fmla="*/ 63208 w 385263"/>
              <a:gd name="connsiteY3" fmla="*/ 2002420 h 6886937"/>
              <a:gd name="connsiteX4" fmla="*/ 375724 w 385263"/>
              <a:gd name="connsiteY4" fmla="*/ 3333509 h 6886937"/>
              <a:gd name="connsiteX5" fmla="*/ 283127 w 385263"/>
              <a:gd name="connsiteY5" fmla="*/ 4641448 h 6886937"/>
              <a:gd name="connsiteX6" fmla="*/ 63208 w 385263"/>
              <a:gd name="connsiteY6" fmla="*/ 5683170 h 6886937"/>
              <a:gd name="connsiteX7" fmla="*/ 155805 w 385263"/>
              <a:gd name="connsiteY7" fmla="*/ 6886937 h 6886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5263" h="6886937">
                <a:moveTo>
                  <a:pt x="28484" y="0"/>
                </a:moveTo>
                <a:cubicBezTo>
                  <a:pt x="88286" y="168797"/>
                  <a:pt x="148089" y="337595"/>
                  <a:pt x="144231" y="567159"/>
                </a:cubicBezTo>
                <a:cubicBezTo>
                  <a:pt x="140373" y="796723"/>
                  <a:pt x="18839" y="1138177"/>
                  <a:pt x="5335" y="1377387"/>
                </a:cubicBezTo>
                <a:cubicBezTo>
                  <a:pt x="-8169" y="1616597"/>
                  <a:pt x="1476" y="1676400"/>
                  <a:pt x="63208" y="2002420"/>
                </a:cubicBezTo>
                <a:cubicBezTo>
                  <a:pt x="124940" y="2328440"/>
                  <a:pt x="339071" y="2893671"/>
                  <a:pt x="375724" y="3333509"/>
                </a:cubicBezTo>
                <a:cubicBezTo>
                  <a:pt x="412377" y="3773347"/>
                  <a:pt x="335213" y="4249838"/>
                  <a:pt x="283127" y="4641448"/>
                </a:cubicBezTo>
                <a:cubicBezTo>
                  <a:pt x="231041" y="5033058"/>
                  <a:pt x="84428" y="5308922"/>
                  <a:pt x="63208" y="5683170"/>
                </a:cubicBezTo>
                <a:cubicBezTo>
                  <a:pt x="41988" y="6057418"/>
                  <a:pt x="142301" y="6694026"/>
                  <a:pt x="155805" y="688693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DC23E04F-BC7E-4C04-A751-A03FC7C7D85E}"/>
              </a:ext>
            </a:extLst>
          </p:cNvPr>
          <p:cNvSpPr/>
          <p:nvPr/>
        </p:nvSpPr>
        <p:spPr>
          <a:xfrm>
            <a:off x="11383649" y="17362"/>
            <a:ext cx="455609" cy="6840638"/>
          </a:xfrm>
          <a:custGeom>
            <a:avLst/>
            <a:gdLst>
              <a:gd name="connsiteX0" fmla="*/ 291238 w 455609"/>
              <a:gd name="connsiteY0" fmla="*/ 0 h 6840638"/>
              <a:gd name="connsiteX1" fmla="*/ 1871 w 455609"/>
              <a:gd name="connsiteY1" fmla="*/ 636607 h 6840638"/>
              <a:gd name="connsiteX2" fmla="*/ 163917 w 455609"/>
              <a:gd name="connsiteY2" fmla="*/ 1898248 h 6840638"/>
              <a:gd name="connsiteX3" fmla="*/ 106043 w 455609"/>
              <a:gd name="connsiteY3" fmla="*/ 3044141 h 6840638"/>
              <a:gd name="connsiteX4" fmla="*/ 453284 w 455609"/>
              <a:gd name="connsiteY4" fmla="*/ 4942390 h 6840638"/>
              <a:gd name="connsiteX5" fmla="*/ 256514 w 455609"/>
              <a:gd name="connsiteY5" fmla="*/ 6123007 h 6840638"/>
              <a:gd name="connsiteX6" fmla="*/ 233365 w 455609"/>
              <a:gd name="connsiteY6" fmla="*/ 6840638 h 6840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609" h="6840638">
                <a:moveTo>
                  <a:pt x="291238" y="0"/>
                </a:moveTo>
                <a:cubicBezTo>
                  <a:pt x="157164" y="160116"/>
                  <a:pt x="23091" y="320232"/>
                  <a:pt x="1871" y="636607"/>
                </a:cubicBezTo>
                <a:cubicBezTo>
                  <a:pt x="-19349" y="952982"/>
                  <a:pt x="146555" y="1496992"/>
                  <a:pt x="163917" y="1898248"/>
                </a:cubicBezTo>
                <a:cubicBezTo>
                  <a:pt x="181279" y="2299504"/>
                  <a:pt x="57815" y="2536784"/>
                  <a:pt x="106043" y="3044141"/>
                </a:cubicBezTo>
                <a:cubicBezTo>
                  <a:pt x="154271" y="3551498"/>
                  <a:pt x="428206" y="4429246"/>
                  <a:pt x="453284" y="4942390"/>
                </a:cubicBezTo>
                <a:cubicBezTo>
                  <a:pt x="478362" y="5455534"/>
                  <a:pt x="293167" y="5806632"/>
                  <a:pt x="256514" y="6123007"/>
                </a:cubicBezTo>
                <a:cubicBezTo>
                  <a:pt x="219861" y="6439382"/>
                  <a:pt x="252656" y="6618790"/>
                  <a:pt x="233365" y="684063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52D57ED2-BB98-47B4-93F9-E737F3308349}"/>
              </a:ext>
            </a:extLst>
          </p:cNvPr>
          <p:cNvSpPr/>
          <p:nvPr/>
        </p:nvSpPr>
        <p:spPr>
          <a:xfrm>
            <a:off x="11795079" y="17362"/>
            <a:ext cx="335880" cy="6840638"/>
          </a:xfrm>
          <a:custGeom>
            <a:avLst/>
            <a:gdLst>
              <a:gd name="connsiteX0" fmla="*/ 220133 w 335880"/>
              <a:gd name="connsiteY0" fmla="*/ 0 h 6840638"/>
              <a:gd name="connsiteX1" fmla="*/ 81237 w 335880"/>
              <a:gd name="connsiteY1" fmla="*/ 1053297 h 6840638"/>
              <a:gd name="connsiteX2" fmla="*/ 208558 w 335880"/>
              <a:gd name="connsiteY2" fmla="*/ 2754775 h 6840638"/>
              <a:gd name="connsiteX3" fmla="*/ 214 w 335880"/>
              <a:gd name="connsiteY3" fmla="*/ 3565003 h 6840638"/>
              <a:gd name="connsiteX4" fmla="*/ 254857 w 335880"/>
              <a:gd name="connsiteY4" fmla="*/ 5162309 h 6840638"/>
              <a:gd name="connsiteX5" fmla="*/ 335880 w 335880"/>
              <a:gd name="connsiteY5" fmla="*/ 6840638 h 6840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5880" h="6840638">
                <a:moveTo>
                  <a:pt x="220133" y="0"/>
                </a:moveTo>
                <a:cubicBezTo>
                  <a:pt x="151649" y="297084"/>
                  <a:pt x="83166" y="594168"/>
                  <a:pt x="81237" y="1053297"/>
                </a:cubicBezTo>
                <a:cubicBezTo>
                  <a:pt x="79308" y="1512426"/>
                  <a:pt x="222062" y="2336157"/>
                  <a:pt x="208558" y="2754775"/>
                </a:cubicBezTo>
                <a:cubicBezTo>
                  <a:pt x="195054" y="3173393"/>
                  <a:pt x="-7502" y="3163747"/>
                  <a:pt x="214" y="3565003"/>
                </a:cubicBezTo>
                <a:cubicBezTo>
                  <a:pt x="7930" y="3966259"/>
                  <a:pt x="198913" y="4616370"/>
                  <a:pt x="254857" y="5162309"/>
                </a:cubicBezTo>
                <a:cubicBezTo>
                  <a:pt x="310801" y="5708248"/>
                  <a:pt x="299227" y="6456744"/>
                  <a:pt x="335880" y="684063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74839BBD-C687-4BBA-ABB7-1DFBA2FA116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974132" y="921795"/>
            <a:ext cx="7900208" cy="57838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5768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5DB1EDF-15E7-4595-B452-9F91462EA50E}"/>
              </a:ext>
            </a:extLst>
          </p:cNvPr>
          <p:cNvSpPr/>
          <p:nvPr/>
        </p:nvSpPr>
        <p:spPr>
          <a:xfrm rot="10800000">
            <a:off x="303282" y="152400"/>
            <a:ext cx="687317" cy="538678"/>
          </a:xfrm>
          <a:custGeom>
            <a:avLst/>
            <a:gdLst>
              <a:gd name="connsiteX0" fmla="*/ 9526 w 3470338"/>
              <a:gd name="connsiteY0" fmla="*/ 0 h 6346429"/>
              <a:gd name="connsiteX1" fmla="*/ 3470338 w 3470338"/>
              <a:gd name="connsiteY1" fmla="*/ 0 h 6346429"/>
              <a:gd name="connsiteX2" fmla="*/ 3470338 w 3470338"/>
              <a:gd name="connsiteY2" fmla="*/ 6346429 h 6346429"/>
              <a:gd name="connsiteX3" fmla="*/ 9526 w 3470338"/>
              <a:gd name="connsiteY3" fmla="*/ 6346429 h 6346429"/>
              <a:gd name="connsiteX4" fmla="*/ 7830 w 3470338"/>
              <a:gd name="connsiteY4" fmla="*/ 5754489 h 6346429"/>
              <a:gd name="connsiteX5" fmla="*/ 1066800 w 3470338"/>
              <a:gd name="connsiteY5" fmla="*/ 5754489 h 6346429"/>
              <a:gd name="connsiteX6" fmla="*/ 1066800 w 3470338"/>
              <a:gd name="connsiteY6" fmla="*/ 3173214 h 6346429"/>
              <a:gd name="connsiteX7" fmla="*/ 437 w 3470338"/>
              <a:gd name="connsiteY7" fmla="*/ 3173214 h 6346429"/>
              <a:gd name="connsiteX8" fmla="*/ 0 w 3470338"/>
              <a:gd name="connsiteY8" fmla="*/ 3020814 h 6346429"/>
              <a:gd name="connsiteX9" fmla="*/ 9526 w 3470338"/>
              <a:gd name="connsiteY9" fmla="*/ 0 h 6346429"/>
              <a:gd name="connsiteX0" fmla="*/ 9526 w 3470338"/>
              <a:gd name="connsiteY0" fmla="*/ 0 h 6346429"/>
              <a:gd name="connsiteX1" fmla="*/ 3470338 w 3470338"/>
              <a:gd name="connsiteY1" fmla="*/ 0 h 6346429"/>
              <a:gd name="connsiteX2" fmla="*/ 3470338 w 3470338"/>
              <a:gd name="connsiteY2" fmla="*/ 6346429 h 6346429"/>
              <a:gd name="connsiteX3" fmla="*/ 9526 w 3470338"/>
              <a:gd name="connsiteY3" fmla="*/ 6346429 h 6346429"/>
              <a:gd name="connsiteX4" fmla="*/ 7830 w 3470338"/>
              <a:gd name="connsiteY4" fmla="*/ 5754489 h 6346429"/>
              <a:gd name="connsiteX5" fmla="*/ 1066800 w 3470338"/>
              <a:gd name="connsiteY5" fmla="*/ 5754489 h 6346429"/>
              <a:gd name="connsiteX6" fmla="*/ 437 w 3470338"/>
              <a:gd name="connsiteY6" fmla="*/ 3173214 h 6346429"/>
              <a:gd name="connsiteX7" fmla="*/ 0 w 3470338"/>
              <a:gd name="connsiteY7" fmla="*/ 3020814 h 6346429"/>
              <a:gd name="connsiteX8" fmla="*/ 9526 w 3470338"/>
              <a:gd name="connsiteY8" fmla="*/ 0 h 6346429"/>
              <a:gd name="connsiteX0" fmla="*/ 1066800 w 3470338"/>
              <a:gd name="connsiteY0" fmla="*/ 5754489 h 6346429"/>
              <a:gd name="connsiteX1" fmla="*/ 437 w 3470338"/>
              <a:gd name="connsiteY1" fmla="*/ 3173214 h 6346429"/>
              <a:gd name="connsiteX2" fmla="*/ 0 w 3470338"/>
              <a:gd name="connsiteY2" fmla="*/ 3020814 h 6346429"/>
              <a:gd name="connsiteX3" fmla="*/ 9526 w 3470338"/>
              <a:gd name="connsiteY3" fmla="*/ 0 h 6346429"/>
              <a:gd name="connsiteX4" fmla="*/ 3470338 w 3470338"/>
              <a:gd name="connsiteY4" fmla="*/ 0 h 6346429"/>
              <a:gd name="connsiteX5" fmla="*/ 3470338 w 3470338"/>
              <a:gd name="connsiteY5" fmla="*/ 6346429 h 6346429"/>
              <a:gd name="connsiteX6" fmla="*/ 9526 w 3470338"/>
              <a:gd name="connsiteY6" fmla="*/ 6346429 h 6346429"/>
              <a:gd name="connsiteX7" fmla="*/ 7830 w 3470338"/>
              <a:gd name="connsiteY7" fmla="*/ 5754489 h 6346429"/>
              <a:gd name="connsiteX8" fmla="*/ 1158240 w 3470338"/>
              <a:gd name="connsiteY8" fmla="*/ 5845929 h 6346429"/>
              <a:gd name="connsiteX0" fmla="*/ 437 w 3470338"/>
              <a:gd name="connsiteY0" fmla="*/ 3173214 h 6346429"/>
              <a:gd name="connsiteX1" fmla="*/ 0 w 3470338"/>
              <a:gd name="connsiteY1" fmla="*/ 3020814 h 6346429"/>
              <a:gd name="connsiteX2" fmla="*/ 9526 w 3470338"/>
              <a:gd name="connsiteY2" fmla="*/ 0 h 6346429"/>
              <a:gd name="connsiteX3" fmla="*/ 3470338 w 3470338"/>
              <a:gd name="connsiteY3" fmla="*/ 0 h 6346429"/>
              <a:gd name="connsiteX4" fmla="*/ 3470338 w 3470338"/>
              <a:gd name="connsiteY4" fmla="*/ 6346429 h 6346429"/>
              <a:gd name="connsiteX5" fmla="*/ 9526 w 3470338"/>
              <a:gd name="connsiteY5" fmla="*/ 6346429 h 6346429"/>
              <a:gd name="connsiteX6" fmla="*/ 7830 w 3470338"/>
              <a:gd name="connsiteY6" fmla="*/ 5754489 h 6346429"/>
              <a:gd name="connsiteX7" fmla="*/ 1158240 w 3470338"/>
              <a:gd name="connsiteY7" fmla="*/ 5845929 h 6346429"/>
              <a:gd name="connsiteX0" fmla="*/ 437 w 3470338"/>
              <a:gd name="connsiteY0" fmla="*/ 3173214 h 6346429"/>
              <a:gd name="connsiteX1" fmla="*/ 0 w 3470338"/>
              <a:gd name="connsiteY1" fmla="*/ 3020814 h 6346429"/>
              <a:gd name="connsiteX2" fmla="*/ 9526 w 3470338"/>
              <a:gd name="connsiteY2" fmla="*/ 0 h 6346429"/>
              <a:gd name="connsiteX3" fmla="*/ 3470338 w 3470338"/>
              <a:gd name="connsiteY3" fmla="*/ 0 h 6346429"/>
              <a:gd name="connsiteX4" fmla="*/ 3470338 w 3470338"/>
              <a:gd name="connsiteY4" fmla="*/ 6346429 h 6346429"/>
              <a:gd name="connsiteX5" fmla="*/ 9526 w 3470338"/>
              <a:gd name="connsiteY5" fmla="*/ 6346429 h 6346429"/>
              <a:gd name="connsiteX6" fmla="*/ 7830 w 3470338"/>
              <a:gd name="connsiteY6" fmla="*/ 5754489 h 634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70338" h="6346429">
                <a:moveTo>
                  <a:pt x="437" y="3173214"/>
                </a:moveTo>
                <a:cubicBezTo>
                  <a:pt x="291" y="3122414"/>
                  <a:pt x="146" y="3071614"/>
                  <a:pt x="0" y="3020814"/>
                </a:cubicBezTo>
                <a:cubicBezTo>
                  <a:pt x="3175" y="2013876"/>
                  <a:pt x="6351" y="1006938"/>
                  <a:pt x="9526" y="0"/>
                </a:cubicBezTo>
                <a:lnTo>
                  <a:pt x="3470338" y="0"/>
                </a:lnTo>
                <a:lnTo>
                  <a:pt x="3470338" y="6346429"/>
                </a:lnTo>
                <a:lnTo>
                  <a:pt x="9526" y="6346429"/>
                </a:lnTo>
                <a:cubicBezTo>
                  <a:pt x="8961" y="6149116"/>
                  <a:pt x="8395" y="5951802"/>
                  <a:pt x="7830" y="5754489"/>
                </a:cubicBezTo>
              </a:path>
            </a:pathLst>
          </a:cu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D7F3A7-E826-483A-9877-87B3A877C04B}"/>
              </a:ext>
            </a:extLst>
          </p:cNvPr>
          <p:cNvSpPr/>
          <p:nvPr/>
        </p:nvSpPr>
        <p:spPr>
          <a:xfrm>
            <a:off x="0" y="6375400"/>
            <a:ext cx="800100" cy="330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BE17D1-BC69-4DEE-A9B6-F9001729C7F8}" type="slidenum">
              <a:rPr lang="en-US" sz="1000" smtClean="0">
                <a:solidFill>
                  <a:prstClr val="white"/>
                </a:solidFill>
                <a:latin typeface="Calibri Light"/>
              </a:rPr>
              <a:t>14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1A335EE-1E6C-46D5-80EE-740B779FFE8D}"/>
              </a:ext>
            </a:extLst>
          </p:cNvPr>
          <p:cNvSpPr txBox="1"/>
          <p:nvPr/>
        </p:nvSpPr>
        <p:spPr>
          <a:xfrm>
            <a:off x="423962" y="206293"/>
            <a:ext cx="497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03.</a:t>
            </a: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3E66628B-AD42-4424-9DCF-E33CC57B4339}"/>
              </a:ext>
            </a:extLst>
          </p:cNvPr>
          <p:cNvSpPr txBox="1"/>
          <p:nvPr/>
        </p:nvSpPr>
        <p:spPr>
          <a:xfrm>
            <a:off x="1185732" y="190905"/>
            <a:ext cx="682942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defRPr/>
            </a:pPr>
            <a:r>
              <a:rPr lang="fr-FR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Bahnschrift SemiBold Condensed" panose="020B0502040204020203" pitchFamily="34" charset="0"/>
              </a:rPr>
              <a:t>ANALYSE ET CONCEPTION</a:t>
            </a:r>
            <a:endParaRPr lang="fr-FR" sz="2400" dirty="0">
              <a:solidFill>
                <a:prstClr val="black">
                  <a:lumMod val="75000"/>
                  <a:lumOff val="25000"/>
                </a:prstClr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27AC498-04F9-4993-88E8-565284CC3766}"/>
              </a:ext>
            </a:extLst>
          </p:cNvPr>
          <p:cNvSpPr txBox="1"/>
          <p:nvPr/>
        </p:nvSpPr>
        <p:spPr>
          <a:xfrm>
            <a:off x="1111280" y="629251"/>
            <a:ext cx="6154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5">
                    <a:lumMod val="75000"/>
                  </a:schemeClr>
                </a:solidFill>
                <a:latin typeface="Bahnschrift SemiLight Condensed" panose="020B0502040204020203" pitchFamily="34" charset="0"/>
                <a:cs typeface="Calibri" panose="020F0502020204030204" pitchFamily="34" charset="0"/>
              </a:rPr>
              <a:t>DIAGRAMME DE CLASSES</a:t>
            </a: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A4421942-68D0-411C-9EC0-9312DCE437EF}"/>
              </a:ext>
            </a:extLst>
          </p:cNvPr>
          <p:cNvSpPr/>
          <p:nvPr/>
        </p:nvSpPr>
        <p:spPr>
          <a:xfrm>
            <a:off x="264172" y="1074195"/>
            <a:ext cx="200651" cy="5301205"/>
          </a:xfrm>
          <a:custGeom>
            <a:avLst/>
            <a:gdLst>
              <a:gd name="connsiteX0" fmla="*/ 13636 w 200651"/>
              <a:gd name="connsiteY0" fmla="*/ 0 h 5301205"/>
              <a:gd name="connsiteX1" fmla="*/ 175681 w 200651"/>
              <a:gd name="connsiteY1" fmla="*/ 1134319 h 5301205"/>
              <a:gd name="connsiteX2" fmla="*/ 2061 w 200651"/>
              <a:gd name="connsiteY2" fmla="*/ 2210764 h 5301205"/>
              <a:gd name="connsiteX3" fmla="*/ 198831 w 200651"/>
              <a:gd name="connsiteY3" fmla="*/ 3090440 h 5301205"/>
              <a:gd name="connsiteX4" fmla="*/ 94659 w 200651"/>
              <a:gd name="connsiteY4" fmla="*/ 4178460 h 5301205"/>
              <a:gd name="connsiteX5" fmla="*/ 2061 w 200651"/>
              <a:gd name="connsiteY5" fmla="*/ 4988688 h 5301205"/>
              <a:gd name="connsiteX6" fmla="*/ 187256 w 200651"/>
              <a:gd name="connsiteY6" fmla="*/ 5301205 h 530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651" h="5301205">
                <a:moveTo>
                  <a:pt x="13636" y="0"/>
                </a:moveTo>
                <a:cubicBezTo>
                  <a:pt x="95623" y="382929"/>
                  <a:pt x="177610" y="765858"/>
                  <a:pt x="175681" y="1134319"/>
                </a:cubicBezTo>
                <a:cubicBezTo>
                  <a:pt x="173752" y="1502780"/>
                  <a:pt x="-1797" y="1884744"/>
                  <a:pt x="2061" y="2210764"/>
                </a:cubicBezTo>
                <a:cubicBezTo>
                  <a:pt x="5919" y="2536784"/>
                  <a:pt x="183398" y="2762491"/>
                  <a:pt x="198831" y="3090440"/>
                </a:cubicBezTo>
                <a:cubicBezTo>
                  <a:pt x="214264" y="3418389"/>
                  <a:pt x="127454" y="3862085"/>
                  <a:pt x="94659" y="4178460"/>
                </a:cubicBezTo>
                <a:cubicBezTo>
                  <a:pt x="61864" y="4494835"/>
                  <a:pt x="-13372" y="4801564"/>
                  <a:pt x="2061" y="4988688"/>
                </a:cubicBezTo>
                <a:cubicBezTo>
                  <a:pt x="17494" y="5175812"/>
                  <a:pt x="164107" y="5212466"/>
                  <a:pt x="187256" y="530120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62721633-4791-4DFF-A6D0-912634DF89AD}"/>
              </a:ext>
            </a:extLst>
          </p:cNvPr>
          <p:cNvSpPr/>
          <p:nvPr/>
        </p:nvSpPr>
        <p:spPr>
          <a:xfrm>
            <a:off x="11552917" y="-54989"/>
            <a:ext cx="385263" cy="6886937"/>
          </a:xfrm>
          <a:custGeom>
            <a:avLst/>
            <a:gdLst>
              <a:gd name="connsiteX0" fmla="*/ 28484 w 385263"/>
              <a:gd name="connsiteY0" fmla="*/ 0 h 6886937"/>
              <a:gd name="connsiteX1" fmla="*/ 144231 w 385263"/>
              <a:gd name="connsiteY1" fmla="*/ 567159 h 6886937"/>
              <a:gd name="connsiteX2" fmla="*/ 5335 w 385263"/>
              <a:gd name="connsiteY2" fmla="*/ 1377387 h 6886937"/>
              <a:gd name="connsiteX3" fmla="*/ 63208 w 385263"/>
              <a:gd name="connsiteY3" fmla="*/ 2002420 h 6886937"/>
              <a:gd name="connsiteX4" fmla="*/ 375724 w 385263"/>
              <a:gd name="connsiteY4" fmla="*/ 3333509 h 6886937"/>
              <a:gd name="connsiteX5" fmla="*/ 283127 w 385263"/>
              <a:gd name="connsiteY5" fmla="*/ 4641448 h 6886937"/>
              <a:gd name="connsiteX6" fmla="*/ 63208 w 385263"/>
              <a:gd name="connsiteY6" fmla="*/ 5683170 h 6886937"/>
              <a:gd name="connsiteX7" fmla="*/ 155805 w 385263"/>
              <a:gd name="connsiteY7" fmla="*/ 6886937 h 6886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5263" h="6886937">
                <a:moveTo>
                  <a:pt x="28484" y="0"/>
                </a:moveTo>
                <a:cubicBezTo>
                  <a:pt x="88286" y="168797"/>
                  <a:pt x="148089" y="337595"/>
                  <a:pt x="144231" y="567159"/>
                </a:cubicBezTo>
                <a:cubicBezTo>
                  <a:pt x="140373" y="796723"/>
                  <a:pt x="18839" y="1138177"/>
                  <a:pt x="5335" y="1377387"/>
                </a:cubicBezTo>
                <a:cubicBezTo>
                  <a:pt x="-8169" y="1616597"/>
                  <a:pt x="1476" y="1676400"/>
                  <a:pt x="63208" y="2002420"/>
                </a:cubicBezTo>
                <a:cubicBezTo>
                  <a:pt x="124940" y="2328440"/>
                  <a:pt x="339071" y="2893671"/>
                  <a:pt x="375724" y="3333509"/>
                </a:cubicBezTo>
                <a:cubicBezTo>
                  <a:pt x="412377" y="3773347"/>
                  <a:pt x="335213" y="4249838"/>
                  <a:pt x="283127" y="4641448"/>
                </a:cubicBezTo>
                <a:cubicBezTo>
                  <a:pt x="231041" y="5033058"/>
                  <a:pt x="84428" y="5308922"/>
                  <a:pt x="63208" y="5683170"/>
                </a:cubicBezTo>
                <a:cubicBezTo>
                  <a:pt x="41988" y="6057418"/>
                  <a:pt x="142301" y="6694026"/>
                  <a:pt x="155805" y="688693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E5105F5E-056C-48AE-867D-D93726EEAD56}"/>
              </a:ext>
            </a:extLst>
          </p:cNvPr>
          <p:cNvSpPr/>
          <p:nvPr/>
        </p:nvSpPr>
        <p:spPr>
          <a:xfrm>
            <a:off x="11433110" y="17362"/>
            <a:ext cx="455609" cy="6840638"/>
          </a:xfrm>
          <a:custGeom>
            <a:avLst/>
            <a:gdLst>
              <a:gd name="connsiteX0" fmla="*/ 291238 w 455609"/>
              <a:gd name="connsiteY0" fmla="*/ 0 h 6840638"/>
              <a:gd name="connsiteX1" fmla="*/ 1871 w 455609"/>
              <a:gd name="connsiteY1" fmla="*/ 636607 h 6840638"/>
              <a:gd name="connsiteX2" fmla="*/ 163917 w 455609"/>
              <a:gd name="connsiteY2" fmla="*/ 1898248 h 6840638"/>
              <a:gd name="connsiteX3" fmla="*/ 106043 w 455609"/>
              <a:gd name="connsiteY3" fmla="*/ 3044141 h 6840638"/>
              <a:gd name="connsiteX4" fmla="*/ 453284 w 455609"/>
              <a:gd name="connsiteY4" fmla="*/ 4942390 h 6840638"/>
              <a:gd name="connsiteX5" fmla="*/ 256514 w 455609"/>
              <a:gd name="connsiteY5" fmla="*/ 6123007 h 6840638"/>
              <a:gd name="connsiteX6" fmla="*/ 233365 w 455609"/>
              <a:gd name="connsiteY6" fmla="*/ 6840638 h 6840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609" h="6840638">
                <a:moveTo>
                  <a:pt x="291238" y="0"/>
                </a:moveTo>
                <a:cubicBezTo>
                  <a:pt x="157164" y="160116"/>
                  <a:pt x="23091" y="320232"/>
                  <a:pt x="1871" y="636607"/>
                </a:cubicBezTo>
                <a:cubicBezTo>
                  <a:pt x="-19349" y="952982"/>
                  <a:pt x="146555" y="1496992"/>
                  <a:pt x="163917" y="1898248"/>
                </a:cubicBezTo>
                <a:cubicBezTo>
                  <a:pt x="181279" y="2299504"/>
                  <a:pt x="57815" y="2536784"/>
                  <a:pt x="106043" y="3044141"/>
                </a:cubicBezTo>
                <a:cubicBezTo>
                  <a:pt x="154271" y="3551498"/>
                  <a:pt x="428206" y="4429246"/>
                  <a:pt x="453284" y="4942390"/>
                </a:cubicBezTo>
                <a:cubicBezTo>
                  <a:pt x="478362" y="5455534"/>
                  <a:pt x="293167" y="5806632"/>
                  <a:pt x="256514" y="6123007"/>
                </a:cubicBezTo>
                <a:cubicBezTo>
                  <a:pt x="219861" y="6439382"/>
                  <a:pt x="252656" y="6618790"/>
                  <a:pt x="233365" y="684063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3CEF4069-6700-4557-AD23-FDE833F55504}"/>
              </a:ext>
            </a:extLst>
          </p:cNvPr>
          <p:cNvSpPr/>
          <p:nvPr/>
        </p:nvSpPr>
        <p:spPr>
          <a:xfrm>
            <a:off x="11844540" y="17362"/>
            <a:ext cx="335880" cy="6840638"/>
          </a:xfrm>
          <a:custGeom>
            <a:avLst/>
            <a:gdLst>
              <a:gd name="connsiteX0" fmla="*/ 220133 w 335880"/>
              <a:gd name="connsiteY0" fmla="*/ 0 h 6840638"/>
              <a:gd name="connsiteX1" fmla="*/ 81237 w 335880"/>
              <a:gd name="connsiteY1" fmla="*/ 1053297 h 6840638"/>
              <a:gd name="connsiteX2" fmla="*/ 208558 w 335880"/>
              <a:gd name="connsiteY2" fmla="*/ 2754775 h 6840638"/>
              <a:gd name="connsiteX3" fmla="*/ 214 w 335880"/>
              <a:gd name="connsiteY3" fmla="*/ 3565003 h 6840638"/>
              <a:gd name="connsiteX4" fmla="*/ 254857 w 335880"/>
              <a:gd name="connsiteY4" fmla="*/ 5162309 h 6840638"/>
              <a:gd name="connsiteX5" fmla="*/ 335880 w 335880"/>
              <a:gd name="connsiteY5" fmla="*/ 6840638 h 6840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5880" h="6840638">
                <a:moveTo>
                  <a:pt x="220133" y="0"/>
                </a:moveTo>
                <a:cubicBezTo>
                  <a:pt x="151649" y="297084"/>
                  <a:pt x="83166" y="594168"/>
                  <a:pt x="81237" y="1053297"/>
                </a:cubicBezTo>
                <a:cubicBezTo>
                  <a:pt x="79308" y="1512426"/>
                  <a:pt x="222062" y="2336157"/>
                  <a:pt x="208558" y="2754775"/>
                </a:cubicBezTo>
                <a:cubicBezTo>
                  <a:pt x="195054" y="3173393"/>
                  <a:pt x="-7502" y="3163747"/>
                  <a:pt x="214" y="3565003"/>
                </a:cubicBezTo>
                <a:cubicBezTo>
                  <a:pt x="7930" y="3966259"/>
                  <a:pt x="198913" y="4616370"/>
                  <a:pt x="254857" y="5162309"/>
                </a:cubicBezTo>
                <a:cubicBezTo>
                  <a:pt x="310801" y="5708248"/>
                  <a:pt x="299227" y="6456744"/>
                  <a:pt x="335880" y="684063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329AEFA2-7BF1-47AC-ACF5-41255AC50FB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604229" y="1029360"/>
            <a:ext cx="6829425" cy="58025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7382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E93E86D4-3B95-4D37-81B1-22A696A98B69}"/>
              </a:ext>
            </a:extLst>
          </p:cNvPr>
          <p:cNvSpPr/>
          <p:nvPr/>
        </p:nvSpPr>
        <p:spPr>
          <a:xfrm>
            <a:off x="3848100" y="0"/>
            <a:ext cx="4495800" cy="6858000"/>
          </a:xfrm>
          <a:prstGeom prst="rect">
            <a:avLst/>
          </a:prstGeom>
          <a:solidFill>
            <a:schemeClr val="accent5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SemiBold Condensed" panose="020B0502040204020203" pitchFamily="34" charset="0"/>
              <a:ea typeface="+mn-ea"/>
              <a:cs typeface="+mn-cs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5A890D3-EC31-40D1-BE5F-FD0D89A3C534}"/>
              </a:ext>
            </a:extLst>
          </p:cNvPr>
          <p:cNvSpPr/>
          <p:nvPr/>
        </p:nvSpPr>
        <p:spPr>
          <a:xfrm>
            <a:off x="3625850" y="2882900"/>
            <a:ext cx="4940300" cy="2768600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SemiBold Condensed" panose="020B0502040204020203" pitchFamily="34" charset="0"/>
              <a:ea typeface="+mn-ea"/>
              <a:cs typeface="+mn-cs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68652A5-8840-4BF6-AE6C-FBAAAE5CCE86}"/>
              </a:ext>
            </a:extLst>
          </p:cNvPr>
          <p:cNvSpPr txBox="1"/>
          <p:nvPr/>
        </p:nvSpPr>
        <p:spPr>
          <a:xfrm>
            <a:off x="3848110" y="3618530"/>
            <a:ext cx="4495780" cy="147732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TECHNOLOGIES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ET OUTILS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SemiBold Condensed" panose="020B0502040204020203" pitchFamily="34" charset="0"/>
              <a:ea typeface="+mn-ea"/>
              <a:cs typeface="+mn-cs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E423D41-96D4-477E-B0A1-B7F6EFBBC677}"/>
              </a:ext>
            </a:extLst>
          </p:cNvPr>
          <p:cNvSpPr txBox="1"/>
          <p:nvPr/>
        </p:nvSpPr>
        <p:spPr>
          <a:xfrm>
            <a:off x="2095500" y="3849360"/>
            <a:ext cx="1752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60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Andalus" panose="02020603050405020304" pitchFamily="18" charset="-78"/>
              </a:rPr>
              <a:t>04.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B09228-DB82-41FA-B7DA-EAC8E102CEF5}"/>
              </a:ext>
            </a:extLst>
          </p:cNvPr>
          <p:cNvSpPr/>
          <p:nvPr/>
        </p:nvSpPr>
        <p:spPr>
          <a:xfrm>
            <a:off x="0" y="3918611"/>
            <a:ext cx="3889376" cy="877163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Bahnschrift SemiBold Condensed" panose="020B0502040204020203" pitchFamily="34" charset="0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733268-01EA-4852-8AF2-B6C64FD2023D}"/>
              </a:ext>
            </a:extLst>
          </p:cNvPr>
          <p:cNvSpPr/>
          <p:nvPr/>
        </p:nvSpPr>
        <p:spPr>
          <a:xfrm>
            <a:off x="8343890" y="2152650"/>
            <a:ext cx="3848110" cy="4192649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SemiBold Condensed" panose="020B050204020402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34388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5DB1EDF-15E7-4595-B452-9F91462EA50E}"/>
              </a:ext>
            </a:extLst>
          </p:cNvPr>
          <p:cNvSpPr/>
          <p:nvPr/>
        </p:nvSpPr>
        <p:spPr>
          <a:xfrm rot="10800000">
            <a:off x="303282" y="152400"/>
            <a:ext cx="687317" cy="538678"/>
          </a:xfrm>
          <a:custGeom>
            <a:avLst/>
            <a:gdLst>
              <a:gd name="connsiteX0" fmla="*/ 9526 w 3470338"/>
              <a:gd name="connsiteY0" fmla="*/ 0 h 6346429"/>
              <a:gd name="connsiteX1" fmla="*/ 3470338 w 3470338"/>
              <a:gd name="connsiteY1" fmla="*/ 0 h 6346429"/>
              <a:gd name="connsiteX2" fmla="*/ 3470338 w 3470338"/>
              <a:gd name="connsiteY2" fmla="*/ 6346429 h 6346429"/>
              <a:gd name="connsiteX3" fmla="*/ 9526 w 3470338"/>
              <a:gd name="connsiteY3" fmla="*/ 6346429 h 6346429"/>
              <a:gd name="connsiteX4" fmla="*/ 7830 w 3470338"/>
              <a:gd name="connsiteY4" fmla="*/ 5754489 h 6346429"/>
              <a:gd name="connsiteX5" fmla="*/ 1066800 w 3470338"/>
              <a:gd name="connsiteY5" fmla="*/ 5754489 h 6346429"/>
              <a:gd name="connsiteX6" fmla="*/ 1066800 w 3470338"/>
              <a:gd name="connsiteY6" fmla="*/ 3173214 h 6346429"/>
              <a:gd name="connsiteX7" fmla="*/ 437 w 3470338"/>
              <a:gd name="connsiteY7" fmla="*/ 3173214 h 6346429"/>
              <a:gd name="connsiteX8" fmla="*/ 0 w 3470338"/>
              <a:gd name="connsiteY8" fmla="*/ 3020814 h 6346429"/>
              <a:gd name="connsiteX9" fmla="*/ 9526 w 3470338"/>
              <a:gd name="connsiteY9" fmla="*/ 0 h 6346429"/>
              <a:gd name="connsiteX0" fmla="*/ 9526 w 3470338"/>
              <a:gd name="connsiteY0" fmla="*/ 0 h 6346429"/>
              <a:gd name="connsiteX1" fmla="*/ 3470338 w 3470338"/>
              <a:gd name="connsiteY1" fmla="*/ 0 h 6346429"/>
              <a:gd name="connsiteX2" fmla="*/ 3470338 w 3470338"/>
              <a:gd name="connsiteY2" fmla="*/ 6346429 h 6346429"/>
              <a:gd name="connsiteX3" fmla="*/ 9526 w 3470338"/>
              <a:gd name="connsiteY3" fmla="*/ 6346429 h 6346429"/>
              <a:gd name="connsiteX4" fmla="*/ 7830 w 3470338"/>
              <a:gd name="connsiteY4" fmla="*/ 5754489 h 6346429"/>
              <a:gd name="connsiteX5" fmla="*/ 1066800 w 3470338"/>
              <a:gd name="connsiteY5" fmla="*/ 5754489 h 6346429"/>
              <a:gd name="connsiteX6" fmla="*/ 437 w 3470338"/>
              <a:gd name="connsiteY6" fmla="*/ 3173214 h 6346429"/>
              <a:gd name="connsiteX7" fmla="*/ 0 w 3470338"/>
              <a:gd name="connsiteY7" fmla="*/ 3020814 h 6346429"/>
              <a:gd name="connsiteX8" fmla="*/ 9526 w 3470338"/>
              <a:gd name="connsiteY8" fmla="*/ 0 h 6346429"/>
              <a:gd name="connsiteX0" fmla="*/ 1066800 w 3470338"/>
              <a:gd name="connsiteY0" fmla="*/ 5754489 h 6346429"/>
              <a:gd name="connsiteX1" fmla="*/ 437 w 3470338"/>
              <a:gd name="connsiteY1" fmla="*/ 3173214 h 6346429"/>
              <a:gd name="connsiteX2" fmla="*/ 0 w 3470338"/>
              <a:gd name="connsiteY2" fmla="*/ 3020814 h 6346429"/>
              <a:gd name="connsiteX3" fmla="*/ 9526 w 3470338"/>
              <a:gd name="connsiteY3" fmla="*/ 0 h 6346429"/>
              <a:gd name="connsiteX4" fmla="*/ 3470338 w 3470338"/>
              <a:gd name="connsiteY4" fmla="*/ 0 h 6346429"/>
              <a:gd name="connsiteX5" fmla="*/ 3470338 w 3470338"/>
              <a:gd name="connsiteY5" fmla="*/ 6346429 h 6346429"/>
              <a:gd name="connsiteX6" fmla="*/ 9526 w 3470338"/>
              <a:gd name="connsiteY6" fmla="*/ 6346429 h 6346429"/>
              <a:gd name="connsiteX7" fmla="*/ 7830 w 3470338"/>
              <a:gd name="connsiteY7" fmla="*/ 5754489 h 6346429"/>
              <a:gd name="connsiteX8" fmla="*/ 1158240 w 3470338"/>
              <a:gd name="connsiteY8" fmla="*/ 5845929 h 6346429"/>
              <a:gd name="connsiteX0" fmla="*/ 437 w 3470338"/>
              <a:gd name="connsiteY0" fmla="*/ 3173214 h 6346429"/>
              <a:gd name="connsiteX1" fmla="*/ 0 w 3470338"/>
              <a:gd name="connsiteY1" fmla="*/ 3020814 h 6346429"/>
              <a:gd name="connsiteX2" fmla="*/ 9526 w 3470338"/>
              <a:gd name="connsiteY2" fmla="*/ 0 h 6346429"/>
              <a:gd name="connsiteX3" fmla="*/ 3470338 w 3470338"/>
              <a:gd name="connsiteY3" fmla="*/ 0 h 6346429"/>
              <a:gd name="connsiteX4" fmla="*/ 3470338 w 3470338"/>
              <a:gd name="connsiteY4" fmla="*/ 6346429 h 6346429"/>
              <a:gd name="connsiteX5" fmla="*/ 9526 w 3470338"/>
              <a:gd name="connsiteY5" fmla="*/ 6346429 h 6346429"/>
              <a:gd name="connsiteX6" fmla="*/ 7830 w 3470338"/>
              <a:gd name="connsiteY6" fmla="*/ 5754489 h 6346429"/>
              <a:gd name="connsiteX7" fmla="*/ 1158240 w 3470338"/>
              <a:gd name="connsiteY7" fmla="*/ 5845929 h 6346429"/>
              <a:gd name="connsiteX0" fmla="*/ 437 w 3470338"/>
              <a:gd name="connsiteY0" fmla="*/ 3173214 h 6346429"/>
              <a:gd name="connsiteX1" fmla="*/ 0 w 3470338"/>
              <a:gd name="connsiteY1" fmla="*/ 3020814 h 6346429"/>
              <a:gd name="connsiteX2" fmla="*/ 9526 w 3470338"/>
              <a:gd name="connsiteY2" fmla="*/ 0 h 6346429"/>
              <a:gd name="connsiteX3" fmla="*/ 3470338 w 3470338"/>
              <a:gd name="connsiteY3" fmla="*/ 0 h 6346429"/>
              <a:gd name="connsiteX4" fmla="*/ 3470338 w 3470338"/>
              <a:gd name="connsiteY4" fmla="*/ 6346429 h 6346429"/>
              <a:gd name="connsiteX5" fmla="*/ 9526 w 3470338"/>
              <a:gd name="connsiteY5" fmla="*/ 6346429 h 6346429"/>
              <a:gd name="connsiteX6" fmla="*/ 7830 w 3470338"/>
              <a:gd name="connsiteY6" fmla="*/ 5754489 h 634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70338" h="6346429">
                <a:moveTo>
                  <a:pt x="437" y="3173214"/>
                </a:moveTo>
                <a:cubicBezTo>
                  <a:pt x="291" y="3122414"/>
                  <a:pt x="146" y="3071614"/>
                  <a:pt x="0" y="3020814"/>
                </a:cubicBezTo>
                <a:cubicBezTo>
                  <a:pt x="3175" y="2013876"/>
                  <a:pt x="6351" y="1006938"/>
                  <a:pt x="9526" y="0"/>
                </a:cubicBezTo>
                <a:lnTo>
                  <a:pt x="3470338" y="0"/>
                </a:lnTo>
                <a:lnTo>
                  <a:pt x="3470338" y="6346429"/>
                </a:lnTo>
                <a:lnTo>
                  <a:pt x="9526" y="6346429"/>
                </a:lnTo>
                <a:cubicBezTo>
                  <a:pt x="8961" y="6149116"/>
                  <a:pt x="8395" y="5951802"/>
                  <a:pt x="7830" y="5754489"/>
                </a:cubicBezTo>
              </a:path>
            </a:pathLst>
          </a:cu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D7F3A7-E826-483A-9877-87B3A877C04B}"/>
              </a:ext>
            </a:extLst>
          </p:cNvPr>
          <p:cNvSpPr/>
          <p:nvPr/>
        </p:nvSpPr>
        <p:spPr>
          <a:xfrm>
            <a:off x="0" y="6375400"/>
            <a:ext cx="800100" cy="330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90FF33-C8B3-4F47-A363-012E115CD78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16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1A335EE-1E6C-46D5-80EE-740B779FFE8D}"/>
              </a:ext>
            </a:extLst>
          </p:cNvPr>
          <p:cNvSpPr txBox="1"/>
          <p:nvPr/>
        </p:nvSpPr>
        <p:spPr>
          <a:xfrm>
            <a:off x="423962" y="206293"/>
            <a:ext cx="497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0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Andalus" panose="02020603050405020304" pitchFamily="18" charset="-78"/>
              </a:rPr>
              <a:t>4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.</a:t>
            </a: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3E66628B-AD42-4424-9DCF-E33CC57B4339}"/>
              </a:ext>
            </a:extLst>
          </p:cNvPr>
          <p:cNvSpPr txBox="1"/>
          <p:nvPr/>
        </p:nvSpPr>
        <p:spPr>
          <a:xfrm>
            <a:off x="1185732" y="190905"/>
            <a:ext cx="682942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Bahnschrift SemiBold Condensed" panose="020B0502040204020203" pitchFamily="34" charset="0"/>
              </a:rPr>
              <a:t>TECHNOLOGIES ET OUTILS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Bahnschrift SemiBold Condensed" panose="020B0502040204020203" pitchFamily="34" charset="0"/>
              <a:ea typeface="+mn-ea"/>
              <a:cs typeface="+mn-cs"/>
            </a:endParaRP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CB27F272-0D55-8D8B-A477-FE7FB2C3C784}"/>
              </a:ext>
            </a:extLst>
          </p:cNvPr>
          <p:cNvGrpSpPr/>
          <p:nvPr/>
        </p:nvGrpSpPr>
        <p:grpSpPr>
          <a:xfrm>
            <a:off x="716467" y="1905909"/>
            <a:ext cx="1480596" cy="1341805"/>
            <a:chOff x="533399" y="1543431"/>
            <a:chExt cx="1480596" cy="1341805"/>
          </a:xfrm>
        </p:grpSpPr>
        <p:sp>
          <p:nvSpPr>
            <p:cNvPr id="14" name="Freeform: Shape 12">
              <a:extLst>
                <a:ext uri="{FF2B5EF4-FFF2-40B4-BE49-F238E27FC236}">
                  <a16:creationId xmlns:a16="http://schemas.microsoft.com/office/drawing/2014/main" id="{B04C9133-8984-4AB5-A77A-A29A9F5F3C8F}"/>
                </a:ext>
              </a:extLst>
            </p:cNvPr>
            <p:cNvSpPr/>
            <p:nvPr/>
          </p:nvSpPr>
          <p:spPr>
            <a:xfrm>
              <a:off x="533399" y="1543431"/>
              <a:ext cx="1480596" cy="1341805"/>
            </a:xfrm>
            <a:custGeom>
              <a:avLst/>
              <a:gdLst>
                <a:gd name="connsiteX0" fmla="*/ 9526 w 3470338"/>
                <a:gd name="connsiteY0" fmla="*/ 0 h 6346429"/>
                <a:gd name="connsiteX1" fmla="*/ 3470338 w 3470338"/>
                <a:gd name="connsiteY1" fmla="*/ 0 h 6346429"/>
                <a:gd name="connsiteX2" fmla="*/ 3470338 w 3470338"/>
                <a:gd name="connsiteY2" fmla="*/ 6346429 h 6346429"/>
                <a:gd name="connsiteX3" fmla="*/ 9526 w 3470338"/>
                <a:gd name="connsiteY3" fmla="*/ 6346429 h 6346429"/>
                <a:gd name="connsiteX4" fmla="*/ 7830 w 3470338"/>
                <a:gd name="connsiteY4" fmla="*/ 5754489 h 6346429"/>
                <a:gd name="connsiteX5" fmla="*/ 1066800 w 3470338"/>
                <a:gd name="connsiteY5" fmla="*/ 5754489 h 6346429"/>
                <a:gd name="connsiteX6" fmla="*/ 1066800 w 3470338"/>
                <a:gd name="connsiteY6" fmla="*/ 3173214 h 6346429"/>
                <a:gd name="connsiteX7" fmla="*/ 437 w 3470338"/>
                <a:gd name="connsiteY7" fmla="*/ 3173214 h 6346429"/>
                <a:gd name="connsiteX8" fmla="*/ 0 w 3470338"/>
                <a:gd name="connsiteY8" fmla="*/ 3020814 h 6346429"/>
                <a:gd name="connsiteX9" fmla="*/ 9526 w 3470338"/>
                <a:gd name="connsiteY9" fmla="*/ 0 h 6346429"/>
                <a:gd name="connsiteX0" fmla="*/ 9526 w 3470338"/>
                <a:gd name="connsiteY0" fmla="*/ 0 h 6346429"/>
                <a:gd name="connsiteX1" fmla="*/ 3470338 w 3470338"/>
                <a:gd name="connsiteY1" fmla="*/ 0 h 6346429"/>
                <a:gd name="connsiteX2" fmla="*/ 3470338 w 3470338"/>
                <a:gd name="connsiteY2" fmla="*/ 6346429 h 6346429"/>
                <a:gd name="connsiteX3" fmla="*/ 9526 w 3470338"/>
                <a:gd name="connsiteY3" fmla="*/ 6346429 h 6346429"/>
                <a:gd name="connsiteX4" fmla="*/ 7830 w 3470338"/>
                <a:gd name="connsiteY4" fmla="*/ 5754489 h 6346429"/>
                <a:gd name="connsiteX5" fmla="*/ 1066800 w 3470338"/>
                <a:gd name="connsiteY5" fmla="*/ 5754489 h 6346429"/>
                <a:gd name="connsiteX6" fmla="*/ 437 w 3470338"/>
                <a:gd name="connsiteY6" fmla="*/ 3173214 h 6346429"/>
                <a:gd name="connsiteX7" fmla="*/ 0 w 3470338"/>
                <a:gd name="connsiteY7" fmla="*/ 3020814 h 6346429"/>
                <a:gd name="connsiteX8" fmla="*/ 9526 w 3470338"/>
                <a:gd name="connsiteY8" fmla="*/ 0 h 6346429"/>
                <a:gd name="connsiteX0" fmla="*/ 1066800 w 3470338"/>
                <a:gd name="connsiteY0" fmla="*/ 5754489 h 6346429"/>
                <a:gd name="connsiteX1" fmla="*/ 437 w 3470338"/>
                <a:gd name="connsiteY1" fmla="*/ 3173214 h 6346429"/>
                <a:gd name="connsiteX2" fmla="*/ 0 w 3470338"/>
                <a:gd name="connsiteY2" fmla="*/ 3020814 h 6346429"/>
                <a:gd name="connsiteX3" fmla="*/ 9526 w 3470338"/>
                <a:gd name="connsiteY3" fmla="*/ 0 h 6346429"/>
                <a:gd name="connsiteX4" fmla="*/ 3470338 w 3470338"/>
                <a:gd name="connsiteY4" fmla="*/ 0 h 6346429"/>
                <a:gd name="connsiteX5" fmla="*/ 3470338 w 3470338"/>
                <a:gd name="connsiteY5" fmla="*/ 6346429 h 6346429"/>
                <a:gd name="connsiteX6" fmla="*/ 9526 w 3470338"/>
                <a:gd name="connsiteY6" fmla="*/ 6346429 h 6346429"/>
                <a:gd name="connsiteX7" fmla="*/ 7830 w 3470338"/>
                <a:gd name="connsiteY7" fmla="*/ 5754489 h 6346429"/>
                <a:gd name="connsiteX8" fmla="*/ 1158240 w 3470338"/>
                <a:gd name="connsiteY8" fmla="*/ 5845929 h 6346429"/>
                <a:gd name="connsiteX0" fmla="*/ 437 w 3470338"/>
                <a:gd name="connsiteY0" fmla="*/ 3173214 h 6346429"/>
                <a:gd name="connsiteX1" fmla="*/ 0 w 3470338"/>
                <a:gd name="connsiteY1" fmla="*/ 3020814 h 6346429"/>
                <a:gd name="connsiteX2" fmla="*/ 9526 w 3470338"/>
                <a:gd name="connsiteY2" fmla="*/ 0 h 6346429"/>
                <a:gd name="connsiteX3" fmla="*/ 3470338 w 3470338"/>
                <a:gd name="connsiteY3" fmla="*/ 0 h 6346429"/>
                <a:gd name="connsiteX4" fmla="*/ 3470338 w 3470338"/>
                <a:gd name="connsiteY4" fmla="*/ 6346429 h 6346429"/>
                <a:gd name="connsiteX5" fmla="*/ 9526 w 3470338"/>
                <a:gd name="connsiteY5" fmla="*/ 6346429 h 6346429"/>
                <a:gd name="connsiteX6" fmla="*/ 7830 w 3470338"/>
                <a:gd name="connsiteY6" fmla="*/ 5754489 h 6346429"/>
                <a:gd name="connsiteX7" fmla="*/ 1158240 w 3470338"/>
                <a:gd name="connsiteY7" fmla="*/ 5845929 h 6346429"/>
                <a:gd name="connsiteX0" fmla="*/ 437 w 3470338"/>
                <a:gd name="connsiteY0" fmla="*/ 3173214 h 6346429"/>
                <a:gd name="connsiteX1" fmla="*/ 0 w 3470338"/>
                <a:gd name="connsiteY1" fmla="*/ 3020814 h 6346429"/>
                <a:gd name="connsiteX2" fmla="*/ 9526 w 3470338"/>
                <a:gd name="connsiteY2" fmla="*/ 0 h 6346429"/>
                <a:gd name="connsiteX3" fmla="*/ 3470338 w 3470338"/>
                <a:gd name="connsiteY3" fmla="*/ 0 h 6346429"/>
                <a:gd name="connsiteX4" fmla="*/ 3470338 w 3470338"/>
                <a:gd name="connsiteY4" fmla="*/ 6346429 h 6346429"/>
                <a:gd name="connsiteX5" fmla="*/ 9526 w 3470338"/>
                <a:gd name="connsiteY5" fmla="*/ 6346429 h 6346429"/>
                <a:gd name="connsiteX6" fmla="*/ 7830 w 3470338"/>
                <a:gd name="connsiteY6" fmla="*/ 5754489 h 6346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70338" h="6346429">
                  <a:moveTo>
                    <a:pt x="437" y="3173214"/>
                  </a:moveTo>
                  <a:cubicBezTo>
                    <a:pt x="291" y="3122414"/>
                    <a:pt x="146" y="3071614"/>
                    <a:pt x="0" y="3020814"/>
                  </a:cubicBezTo>
                  <a:cubicBezTo>
                    <a:pt x="3175" y="2013876"/>
                    <a:pt x="6351" y="1006938"/>
                    <a:pt x="9526" y="0"/>
                  </a:cubicBezTo>
                  <a:lnTo>
                    <a:pt x="3470338" y="0"/>
                  </a:lnTo>
                  <a:lnTo>
                    <a:pt x="3470338" y="6346429"/>
                  </a:lnTo>
                  <a:lnTo>
                    <a:pt x="9526" y="6346429"/>
                  </a:lnTo>
                  <a:cubicBezTo>
                    <a:pt x="8961" y="6149116"/>
                    <a:pt x="8395" y="5951802"/>
                    <a:pt x="7830" y="5754489"/>
                  </a:cubicBezTo>
                </a:path>
              </a:pathLst>
            </a:custGeom>
            <a:noFill/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0B0F7AA6-5FE3-4A3C-AD90-7EDC19F3F6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16869" y="1848206"/>
              <a:ext cx="1158230" cy="7218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AEA57037-DAFD-4E85-1DDB-8AB4EE31005C}"/>
              </a:ext>
            </a:extLst>
          </p:cNvPr>
          <p:cNvGrpSpPr/>
          <p:nvPr/>
        </p:nvGrpSpPr>
        <p:grpSpPr>
          <a:xfrm>
            <a:off x="4386487" y="1900707"/>
            <a:ext cx="1480596" cy="1341805"/>
            <a:chOff x="4203419" y="1538229"/>
            <a:chExt cx="1480596" cy="1341805"/>
          </a:xfrm>
        </p:grpSpPr>
        <p:pic>
          <p:nvPicPr>
            <p:cNvPr id="24" name="Image 23" descr="MySQL">
              <a:extLst>
                <a:ext uri="{FF2B5EF4-FFF2-40B4-BE49-F238E27FC236}">
                  <a16:creationId xmlns:a16="http://schemas.microsoft.com/office/drawing/2014/main" id="{7F51B5EA-720E-4FB6-9B13-E316243B5478}"/>
                </a:ext>
              </a:extLst>
            </p:cNvPr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6085" y="1762866"/>
              <a:ext cx="1263688" cy="8746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336" name="Freeform: Shape 12">
              <a:extLst>
                <a:ext uri="{FF2B5EF4-FFF2-40B4-BE49-F238E27FC236}">
                  <a16:creationId xmlns:a16="http://schemas.microsoft.com/office/drawing/2014/main" id="{F2E1EDB5-BABB-4B51-B651-902563FF8AEE}"/>
                </a:ext>
              </a:extLst>
            </p:cNvPr>
            <p:cNvSpPr/>
            <p:nvPr/>
          </p:nvSpPr>
          <p:spPr>
            <a:xfrm>
              <a:off x="4203419" y="1538229"/>
              <a:ext cx="1480596" cy="1341805"/>
            </a:xfrm>
            <a:custGeom>
              <a:avLst/>
              <a:gdLst>
                <a:gd name="connsiteX0" fmla="*/ 9526 w 3470338"/>
                <a:gd name="connsiteY0" fmla="*/ 0 h 6346429"/>
                <a:gd name="connsiteX1" fmla="*/ 3470338 w 3470338"/>
                <a:gd name="connsiteY1" fmla="*/ 0 h 6346429"/>
                <a:gd name="connsiteX2" fmla="*/ 3470338 w 3470338"/>
                <a:gd name="connsiteY2" fmla="*/ 6346429 h 6346429"/>
                <a:gd name="connsiteX3" fmla="*/ 9526 w 3470338"/>
                <a:gd name="connsiteY3" fmla="*/ 6346429 h 6346429"/>
                <a:gd name="connsiteX4" fmla="*/ 7830 w 3470338"/>
                <a:gd name="connsiteY4" fmla="*/ 5754489 h 6346429"/>
                <a:gd name="connsiteX5" fmla="*/ 1066800 w 3470338"/>
                <a:gd name="connsiteY5" fmla="*/ 5754489 h 6346429"/>
                <a:gd name="connsiteX6" fmla="*/ 1066800 w 3470338"/>
                <a:gd name="connsiteY6" fmla="*/ 3173214 h 6346429"/>
                <a:gd name="connsiteX7" fmla="*/ 437 w 3470338"/>
                <a:gd name="connsiteY7" fmla="*/ 3173214 h 6346429"/>
                <a:gd name="connsiteX8" fmla="*/ 0 w 3470338"/>
                <a:gd name="connsiteY8" fmla="*/ 3020814 h 6346429"/>
                <a:gd name="connsiteX9" fmla="*/ 9526 w 3470338"/>
                <a:gd name="connsiteY9" fmla="*/ 0 h 6346429"/>
                <a:gd name="connsiteX0" fmla="*/ 9526 w 3470338"/>
                <a:gd name="connsiteY0" fmla="*/ 0 h 6346429"/>
                <a:gd name="connsiteX1" fmla="*/ 3470338 w 3470338"/>
                <a:gd name="connsiteY1" fmla="*/ 0 h 6346429"/>
                <a:gd name="connsiteX2" fmla="*/ 3470338 w 3470338"/>
                <a:gd name="connsiteY2" fmla="*/ 6346429 h 6346429"/>
                <a:gd name="connsiteX3" fmla="*/ 9526 w 3470338"/>
                <a:gd name="connsiteY3" fmla="*/ 6346429 h 6346429"/>
                <a:gd name="connsiteX4" fmla="*/ 7830 w 3470338"/>
                <a:gd name="connsiteY4" fmla="*/ 5754489 h 6346429"/>
                <a:gd name="connsiteX5" fmla="*/ 1066800 w 3470338"/>
                <a:gd name="connsiteY5" fmla="*/ 5754489 h 6346429"/>
                <a:gd name="connsiteX6" fmla="*/ 437 w 3470338"/>
                <a:gd name="connsiteY6" fmla="*/ 3173214 h 6346429"/>
                <a:gd name="connsiteX7" fmla="*/ 0 w 3470338"/>
                <a:gd name="connsiteY7" fmla="*/ 3020814 h 6346429"/>
                <a:gd name="connsiteX8" fmla="*/ 9526 w 3470338"/>
                <a:gd name="connsiteY8" fmla="*/ 0 h 6346429"/>
                <a:gd name="connsiteX0" fmla="*/ 1066800 w 3470338"/>
                <a:gd name="connsiteY0" fmla="*/ 5754489 h 6346429"/>
                <a:gd name="connsiteX1" fmla="*/ 437 w 3470338"/>
                <a:gd name="connsiteY1" fmla="*/ 3173214 h 6346429"/>
                <a:gd name="connsiteX2" fmla="*/ 0 w 3470338"/>
                <a:gd name="connsiteY2" fmla="*/ 3020814 h 6346429"/>
                <a:gd name="connsiteX3" fmla="*/ 9526 w 3470338"/>
                <a:gd name="connsiteY3" fmla="*/ 0 h 6346429"/>
                <a:gd name="connsiteX4" fmla="*/ 3470338 w 3470338"/>
                <a:gd name="connsiteY4" fmla="*/ 0 h 6346429"/>
                <a:gd name="connsiteX5" fmla="*/ 3470338 w 3470338"/>
                <a:gd name="connsiteY5" fmla="*/ 6346429 h 6346429"/>
                <a:gd name="connsiteX6" fmla="*/ 9526 w 3470338"/>
                <a:gd name="connsiteY6" fmla="*/ 6346429 h 6346429"/>
                <a:gd name="connsiteX7" fmla="*/ 7830 w 3470338"/>
                <a:gd name="connsiteY7" fmla="*/ 5754489 h 6346429"/>
                <a:gd name="connsiteX8" fmla="*/ 1158240 w 3470338"/>
                <a:gd name="connsiteY8" fmla="*/ 5845929 h 6346429"/>
                <a:gd name="connsiteX0" fmla="*/ 437 w 3470338"/>
                <a:gd name="connsiteY0" fmla="*/ 3173214 h 6346429"/>
                <a:gd name="connsiteX1" fmla="*/ 0 w 3470338"/>
                <a:gd name="connsiteY1" fmla="*/ 3020814 h 6346429"/>
                <a:gd name="connsiteX2" fmla="*/ 9526 w 3470338"/>
                <a:gd name="connsiteY2" fmla="*/ 0 h 6346429"/>
                <a:gd name="connsiteX3" fmla="*/ 3470338 w 3470338"/>
                <a:gd name="connsiteY3" fmla="*/ 0 h 6346429"/>
                <a:gd name="connsiteX4" fmla="*/ 3470338 w 3470338"/>
                <a:gd name="connsiteY4" fmla="*/ 6346429 h 6346429"/>
                <a:gd name="connsiteX5" fmla="*/ 9526 w 3470338"/>
                <a:gd name="connsiteY5" fmla="*/ 6346429 h 6346429"/>
                <a:gd name="connsiteX6" fmla="*/ 7830 w 3470338"/>
                <a:gd name="connsiteY6" fmla="*/ 5754489 h 6346429"/>
                <a:gd name="connsiteX7" fmla="*/ 1158240 w 3470338"/>
                <a:gd name="connsiteY7" fmla="*/ 5845929 h 6346429"/>
                <a:gd name="connsiteX0" fmla="*/ 437 w 3470338"/>
                <a:gd name="connsiteY0" fmla="*/ 3173214 h 6346429"/>
                <a:gd name="connsiteX1" fmla="*/ 0 w 3470338"/>
                <a:gd name="connsiteY1" fmla="*/ 3020814 h 6346429"/>
                <a:gd name="connsiteX2" fmla="*/ 9526 w 3470338"/>
                <a:gd name="connsiteY2" fmla="*/ 0 h 6346429"/>
                <a:gd name="connsiteX3" fmla="*/ 3470338 w 3470338"/>
                <a:gd name="connsiteY3" fmla="*/ 0 h 6346429"/>
                <a:gd name="connsiteX4" fmla="*/ 3470338 w 3470338"/>
                <a:gd name="connsiteY4" fmla="*/ 6346429 h 6346429"/>
                <a:gd name="connsiteX5" fmla="*/ 9526 w 3470338"/>
                <a:gd name="connsiteY5" fmla="*/ 6346429 h 6346429"/>
                <a:gd name="connsiteX6" fmla="*/ 7830 w 3470338"/>
                <a:gd name="connsiteY6" fmla="*/ 5754489 h 6346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70338" h="6346429">
                  <a:moveTo>
                    <a:pt x="437" y="3173214"/>
                  </a:moveTo>
                  <a:cubicBezTo>
                    <a:pt x="291" y="3122414"/>
                    <a:pt x="146" y="3071614"/>
                    <a:pt x="0" y="3020814"/>
                  </a:cubicBezTo>
                  <a:cubicBezTo>
                    <a:pt x="3175" y="2013876"/>
                    <a:pt x="6351" y="1006938"/>
                    <a:pt x="9526" y="0"/>
                  </a:cubicBezTo>
                  <a:lnTo>
                    <a:pt x="3470338" y="0"/>
                  </a:lnTo>
                  <a:lnTo>
                    <a:pt x="3470338" y="6346429"/>
                  </a:lnTo>
                  <a:lnTo>
                    <a:pt x="9526" y="6346429"/>
                  </a:lnTo>
                  <a:cubicBezTo>
                    <a:pt x="8961" y="6149116"/>
                    <a:pt x="8395" y="5951802"/>
                    <a:pt x="7830" y="5754489"/>
                  </a:cubicBezTo>
                </a:path>
              </a:pathLst>
            </a:custGeom>
            <a:noFill/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A811C90E-68ED-98C0-1154-C1DFF511F11C}"/>
              </a:ext>
            </a:extLst>
          </p:cNvPr>
          <p:cNvGrpSpPr/>
          <p:nvPr/>
        </p:nvGrpSpPr>
        <p:grpSpPr>
          <a:xfrm>
            <a:off x="8046571" y="1900707"/>
            <a:ext cx="1480596" cy="1341805"/>
            <a:chOff x="6036773" y="1538229"/>
            <a:chExt cx="1480596" cy="1341805"/>
          </a:xfrm>
        </p:grpSpPr>
        <p:pic>
          <p:nvPicPr>
            <p:cNvPr id="14344" name="Picture 8">
              <a:extLst>
                <a:ext uri="{FF2B5EF4-FFF2-40B4-BE49-F238E27FC236}">
                  <a16:creationId xmlns:a16="http://schemas.microsoft.com/office/drawing/2014/main" id="{3C0EBCFD-93D5-44FA-9486-A46545A3AB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139034" y="1777835"/>
              <a:ext cx="1259774" cy="9148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337" name="Freeform: Shape 12">
              <a:extLst>
                <a:ext uri="{FF2B5EF4-FFF2-40B4-BE49-F238E27FC236}">
                  <a16:creationId xmlns:a16="http://schemas.microsoft.com/office/drawing/2014/main" id="{96FD230D-61AB-4C1D-81F2-57EE37A45F9B}"/>
                </a:ext>
              </a:extLst>
            </p:cNvPr>
            <p:cNvSpPr/>
            <p:nvPr/>
          </p:nvSpPr>
          <p:spPr>
            <a:xfrm>
              <a:off x="6036773" y="1538229"/>
              <a:ext cx="1480596" cy="1341805"/>
            </a:xfrm>
            <a:custGeom>
              <a:avLst/>
              <a:gdLst>
                <a:gd name="connsiteX0" fmla="*/ 9526 w 3470338"/>
                <a:gd name="connsiteY0" fmla="*/ 0 h 6346429"/>
                <a:gd name="connsiteX1" fmla="*/ 3470338 w 3470338"/>
                <a:gd name="connsiteY1" fmla="*/ 0 h 6346429"/>
                <a:gd name="connsiteX2" fmla="*/ 3470338 w 3470338"/>
                <a:gd name="connsiteY2" fmla="*/ 6346429 h 6346429"/>
                <a:gd name="connsiteX3" fmla="*/ 9526 w 3470338"/>
                <a:gd name="connsiteY3" fmla="*/ 6346429 h 6346429"/>
                <a:gd name="connsiteX4" fmla="*/ 7830 w 3470338"/>
                <a:gd name="connsiteY4" fmla="*/ 5754489 h 6346429"/>
                <a:gd name="connsiteX5" fmla="*/ 1066800 w 3470338"/>
                <a:gd name="connsiteY5" fmla="*/ 5754489 h 6346429"/>
                <a:gd name="connsiteX6" fmla="*/ 1066800 w 3470338"/>
                <a:gd name="connsiteY6" fmla="*/ 3173214 h 6346429"/>
                <a:gd name="connsiteX7" fmla="*/ 437 w 3470338"/>
                <a:gd name="connsiteY7" fmla="*/ 3173214 h 6346429"/>
                <a:gd name="connsiteX8" fmla="*/ 0 w 3470338"/>
                <a:gd name="connsiteY8" fmla="*/ 3020814 h 6346429"/>
                <a:gd name="connsiteX9" fmla="*/ 9526 w 3470338"/>
                <a:gd name="connsiteY9" fmla="*/ 0 h 6346429"/>
                <a:gd name="connsiteX0" fmla="*/ 9526 w 3470338"/>
                <a:gd name="connsiteY0" fmla="*/ 0 h 6346429"/>
                <a:gd name="connsiteX1" fmla="*/ 3470338 w 3470338"/>
                <a:gd name="connsiteY1" fmla="*/ 0 h 6346429"/>
                <a:gd name="connsiteX2" fmla="*/ 3470338 w 3470338"/>
                <a:gd name="connsiteY2" fmla="*/ 6346429 h 6346429"/>
                <a:gd name="connsiteX3" fmla="*/ 9526 w 3470338"/>
                <a:gd name="connsiteY3" fmla="*/ 6346429 h 6346429"/>
                <a:gd name="connsiteX4" fmla="*/ 7830 w 3470338"/>
                <a:gd name="connsiteY4" fmla="*/ 5754489 h 6346429"/>
                <a:gd name="connsiteX5" fmla="*/ 1066800 w 3470338"/>
                <a:gd name="connsiteY5" fmla="*/ 5754489 h 6346429"/>
                <a:gd name="connsiteX6" fmla="*/ 437 w 3470338"/>
                <a:gd name="connsiteY6" fmla="*/ 3173214 h 6346429"/>
                <a:gd name="connsiteX7" fmla="*/ 0 w 3470338"/>
                <a:gd name="connsiteY7" fmla="*/ 3020814 h 6346429"/>
                <a:gd name="connsiteX8" fmla="*/ 9526 w 3470338"/>
                <a:gd name="connsiteY8" fmla="*/ 0 h 6346429"/>
                <a:gd name="connsiteX0" fmla="*/ 1066800 w 3470338"/>
                <a:gd name="connsiteY0" fmla="*/ 5754489 h 6346429"/>
                <a:gd name="connsiteX1" fmla="*/ 437 w 3470338"/>
                <a:gd name="connsiteY1" fmla="*/ 3173214 h 6346429"/>
                <a:gd name="connsiteX2" fmla="*/ 0 w 3470338"/>
                <a:gd name="connsiteY2" fmla="*/ 3020814 h 6346429"/>
                <a:gd name="connsiteX3" fmla="*/ 9526 w 3470338"/>
                <a:gd name="connsiteY3" fmla="*/ 0 h 6346429"/>
                <a:gd name="connsiteX4" fmla="*/ 3470338 w 3470338"/>
                <a:gd name="connsiteY4" fmla="*/ 0 h 6346429"/>
                <a:gd name="connsiteX5" fmla="*/ 3470338 w 3470338"/>
                <a:gd name="connsiteY5" fmla="*/ 6346429 h 6346429"/>
                <a:gd name="connsiteX6" fmla="*/ 9526 w 3470338"/>
                <a:gd name="connsiteY6" fmla="*/ 6346429 h 6346429"/>
                <a:gd name="connsiteX7" fmla="*/ 7830 w 3470338"/>
                <a:gd name="connsiteY7" fmla="*/ 5754489 h 6346429"/>
                <a:gd name="connsiteX8" fmla="*/ 1158240 w 3470338"/>
                <a:gd name="connsiteY8" fmla="*/ 5845929 h 6346429"/>
                <a:gd name="connsiteX0" fmla="*/ 437 w 3470338"/>
                <a:gd name="connsiteY0" fmla="*/ 3173214 h 6346429"/>
                <a:gd name="connsiteX1" fmla="*/ 0 w 3470338"/>
                <a:gd name="connsiteY1" fmla="*/ 3020814 h 6346429"/>
                <a:gd name="connsiteX2" fmla="*/ 9526 w 3470338"/>
                <a:gd name="connsiteY2" fmla="*/ 0 h 6346429"/>
                <a:gd name="connsiteX3" fmla="*/ 3470338 w 3470338"/>
                <a:gd name="connsiteY3" fmla="*/ 0 h 6346429"/>
                <a:gd name="connsiteX4" fmla="*/ 3470338 w 3470338"/>
                <a:gd name="connsiteY4" fmla="*/ 6346429 h 6346429"/>
                <a:gd name="connsiteX5" fmla="*/ 9526 w 3470338"/>
                <a:gd name="connsiteY5" fmla="*/ 6346429 h 6346429"/>
                <a:gd name="connsiteX6" fmla="*/ 7830 w 3470338"/>
                <a:gd name="connsiteY6" fmla="*/ 5754489 h 6346429"/>
                <a:gd name="connsiteX7" fmla="*/ 1158240 w 3470338"/>
                <a:gd name="connsiteY7" fmla="*/ 5845929 h 6346429"/>
                <a:gd name="connsiteX0" fmla="*/ 437 w 3470338"/>
                <a:gd name="connsiteY0" fmla="*/ 3173214 h 6346429"/>
                <a:gd name="connsiteX1" fmla="*/ 0 w 3470338"/>
                <a:gd name="connsiteY1" fmla="*/ 3020814 h 6346429"/>
                <a:gd name="connsiteX2" fmla="*/ 9526 w 3470338"/>
                <a:gd name="connsiteY2" fmla="*/ 0 h 6346429"/>
                <a:gd name="connsiteX3" fmla="*/ 3470338 w 3470338"/>
                <a:gd name="connsiteY3" fmla="*/ 0 h 6346429"/>
                <a:gd name="connsiteX4" fmla="*/ 3470338 w 3470338"/>
                <a:gd name="connsiteY4" fmla="*/ 6346429 h 6346429"/>
                <a:gd name="connsiteX5" fmla="*/ 9526 w 3470338"/>
                <a:gd name="connsiteY5" fmla="*/ 6346429 h 6346429"/>
                <a:gd name="connsiteX6" fmla="*/ 7830 w 3470338"/>
                <a:gd name="connsiteY6" fmla="*/ 5754489 h 6346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70338" h="6346429">
                  <a:moveTo>
                    <a:pt x="437" y="3173214"/>
                  </a:moveTo>
                  <a:cubicBezTo>
                    <a:pt x="291" y="3122414"/>
                    <a:pt x="146" y="3071614"/>
                    <a:pt x="0" y="3020814"/>
                  </a:cubicBezTo>
                  <a:cubicBezTo>
                    <a:pt x="3175" y="2013876"/>
                    <a:pt x="6351" y="1006938"/>
                    <a:pt x="9526" y="0"/>
                  </a:cubicBezTo>
                  <a:lnTo>
                    <a:pt x="3470338" y="0"/>
                  </a:lnTo>
                  <a:lnTo>
                    <a:pt x="3470338" y="6346429"/>
                  </a:lnTo>
                  <a:lnTo>
                    <a:pt x="9526" y="6346429"/>
                  </a:lnTo>
                  <a:cubicBezTo>
                    <a:pt x="8961" y="6149116"/>
                    <a:pt x="8395" y="5951802"/>
                    <a:pt x="7830" y="5754489"/>
                  </a:cubicBezTo>
                </a:path>
              </a:pathLst>
            </a:custGeom>
            <a:noFill/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C67D57BE-6AF9-6362-35DE-813D00DE80EB}"/>
              </a:ext>
            </a:extLst>
          </p:cNvPr>
          <p:cNvGrpSpPr/>
          <p:nvPr/>
        </p:nvGrpSpPr>
        <p:grpSpPr>
          <a:xfrm>
            <a:off x="1325149" y="3972764"/>
            <a:ext cx="1480596" cy="1341805"/>
            <a:chOff x="7870127" y="1529296"/>
            <a:chExt cx="1480596" cy="1341805"/>
          </a:xfrm>
        </p:grpSpPr>
        <p:pic>
          <p:nvPicPr>
            <p:cNvPr id="35" name="Image 34">
              <a:extLst>
                <a:ext uri="{FF2B5EF4-FFF2-40B4-BE49-F238E27FC236}">
                  <a16:creationId xmlns:a16="http://schemas.microsoft.com/office/drawing/2014/main" id="{6EB01030-ED59-474F-9141-D66021B3CB62}"/>
                </a:ext>
              </a:extLst>
            </p:cNvPr>
            <p:cNvPicPr/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8001743" y="1809203"/>
              <a:ext cx="1217364" cy="799856"/>
            </a:xfrm>
            <a:prstGeom prst="rect">
              <a:avLst/>
            </a:prstGeom>
            <a:noFill/>
          </p:spPr>
        </p:pic>
        <p:sp>
          <p:nvSpPr>
            <p:cNvPr id="14338" name="Freeform: Shape 12">
              <a:extLst>
                <a:ext uri="{FF2B5EF4-FFF2-40B4-BE49-F238E27FC236}">
                  <a16:creationId xmlns:a16="http://schemas.microsoft.com/office/drawing/2014/main" id="{8617456C-E95F-4500-8189-D3DBD275E5E6}"/>
                </a:ext>
              </a:extLst>
            </p:cNvPr>
            <p:cNvSpPr/>
            <p:nvPr/>
          </p:nvSpPr>
          <p:spPr>
            <a:xfrm>
              <a:off x="7870127" y="1529296"/>
              <a:ext cx="1480596" cy="1341805"/>
            </a:xfrm>
            <a:custGeom>
              <a:avLst/>
              <a:gdLst>
                <a:gd name="connsiteX0" fmla="*/ 9526 w 3470338"/>
                <a:gd name="connsiteY0" fmla="*/ 0 h 6346429"/>
                <a:gd name="connsiteX1" fmla="*/ 3470338 w 3470338"/>
                <a:gd name="connsiteY1" fmla="*/ 0 h 6346429"/>
                <a:gd name="connsiteX2" fmla="*/ 3470338 w 3470338"/>
                <a:gd name="connsiteY2" fmla="*/ 6346429 h 6346429"/>
                <a:gd name="connsiteX3" fmla="*/ 9526 w 3470338"/>
                <a:gd name="connsiteY3" fmla="*/ 6346429 h 6346429"/>
                <a:gd name="connsiteX4" fmla="*/ 7830 w 3470338"/>
                <a:gd name="connsiteY4" fmla="*/ 5754489 h 6346429"/>
                <a:gd name="connsiteX5" fmla="*/ 1066800 w 3470338"/>
                <a:gd name="connsiteY5" fmla="*/ 5754489 h 6346429"/>
                <a:gd name="connsiteX6" fmla="*/ 1066800 w 3470338"/>
                <a:gd name="connsiteY6" fmla="*/ 3173214 h 6346429"/>
                <a:gd name="connsiteX7" fmla="*/ 437 w 3470338"/>
                <a:gd name="connsiteY7" fmla="*/ 3173214 h 6346429"/>
                <a:gd name="connsiteX8" fmla="*/ 0 w 3470338"/>
                <a:gd name="connsiteY8" fmla="*/ 3020814 h 6346429"/>
                <a:gd name="connsiteX9" fmla="*/ 9526 w 3470338"/>
                <a:gd name="connsiteY9" fmla="*/ 0 h 6346429"/>
                <a:gd name="connsiteX0" fmla="*/ 9526 w 3470338"/>
                <a:gd name="connsiteY0" fmla="*/ 0 h 6346429"/>
                <a:gd name="connsiteX1" fmla="*/ 3470338 w 3470338"/>
                <a:gd name="connsiteY1" fmla="*/ 0 h 6346429"/>
                <a:gd name="connsiteX2" fmla="*/ 3470338 w 3470338"/>
                <a:gd name="connsiteY2" fmla="*/ 6346429 h 6346429"/>
                <a:gd name="connsiteX3" fmla="*/ 9526 w 3470338"/>
                <a:gd name="connsiteY3" fmla="*/ 6346429 h 6346429"/>
                <a:gd name="connsiteX4" fmla="*/ 7830 w 3470338"/>
                <a:gd name="connsiteY4" fmla="*/ 5754489 h 6346429"/>
                <a:gd name="connsiteX5" fmla="*/ 1066800 w 3470338"/>
                <a:gd name="connsiteY5" fmla="*/ 5754489 h 6346429"/>
                <a:gd name="connsiteX6" fmla="*/ 437 w 3470338"/>
                <a:gd name="connsiteY6" fmla="*/ 3173214 h 6346429"/>
                <a:gd name="connsiteX7" fmla="*/ 0 w 3470338"/>
                <a:gd name="connsiteY7" fmla="*/ 3020814 h 6346429"/>
                <a:gd name="connsiteX8" fmla="*/ 9526 w 3470338"/>
                <a:gd name="connsiteY8" fmla="*/ 0 h 6346429"/>
                <a:gd name="connsiteX0" fmla="*/ 1066800 w 3470338"/>
                <a:gd name="connsiteY0" fmla="*/ 5754489 h 6346429"/>
                <a:gd name="connsiteX1" fmla="*/ 437 w 3470338"/>
                <a:gd name="connsiteY1" fmla="*/ 3173214 h 6346429"/>
                <a:gd name="connsiteX2" fmla="*/ 0 w 3470338"/>
                <a:gd name="connsiteY2" fmla="*/ 3020814 h 6346429"/>
                <a:gd name="connsiteX3" fmla="*/ 9526 w 3470338"/>
                <a:gd name="connsiteY3" fmla="*/ 0 h 6346429"/>
                <a:gd name="connsiteX4" fmla="*/ 3470338 w 3470338"/>
                <a:gd name="connsiteY4" fmla="*/ 0 h 6346429"/>
                <a:gd name="connsiteX5" fmla="*/ 3470338 w 3470338"/>
                <a:gd name="connsiteY5" fmla="*/ 6346429 h 6346429"/>
                <a:gd name="connsiteX6" fmla="*/ 9526 w 3470338"/>
                <a:gd name="connsiteY6" fmla="*/ 6346429 h 6346429"/>
                <a:gd name="connsiteX7" fmla="*/ 7830 w 3470338"/>
                <a:gd name="connsiteY7" fmla="*/ 5754489 h 6346429"/>
                <a:gd name="connsiteX8" fmla="*/ 1158240 w 3470338"/>
                <a:gd name="connsiteY8" fmla="*/ 5845929 h 6346429"/>
                <a:gd name="connsiteX0" fmla="*/ 437 w 3470338"/>
                <a:gd name="connsiteY0" fmla="*/ 3173214 h 6346429"/>
                <a:gd name="connsiteX1" fmla="*/ 0 w 3470338"/>
                <a:gd name="connsiteY1" fmla="*/ 3020814 h 6346429"/>
                <a:gd name="connsiteX2" fmla="*/ 9526 w 3470338"/>
                <a:gd name="connsiteY2" fmla="*/ 0 h 6346429"/>
                <a:gd name="connsiteX3" fmla="*/ 3470338 w 3470338"/>
                <a:gd name="connsiteY3" fmla="*/ 0 h 6346429"/>
                <a:gd name="connsiteX4" fmla="*/ 3470338 w 3470338"/>
                <a:gd name="connsiteY4" fmla="*/ 6346429 h 6346429"/>
                <a:gd name="connsiteX5" fmla="*/ 9526 w 3470338"/>
                <a:gd name="connsiteY5" fmla="*/ 6346429 h 6346429"/>
                <a:gd name="connsiteX6" fmla="*/ 7830 w 3470338"/>
                <a:gd name="connsiteY6" fmla="*/ 5754489 h 6346429"/>
                <a:gd name="connsiteX7" fmla="*/ 1158240 w 3470338"/>
                <a:gd name="connsiteY7" fmla="*/ 5845929 h 6346429"/>
                <a:gd name="connsiteX0" fmla="*/ 437 w 3470338"/>
                <a:gd name="connsiteY0" fmla="*/ 3173214 h 6346429"/>
                <a:gd name="connsiteX1" fmla="*/ 0 w 3470338"/>
                <a:gd name="connsiteY1" fmla="*/ 3020814 h 6346429"/>
                <a:gd name="connsiteX2" fmla="*/ 9526 w 3470338"/>
                <a:gd name="connsiteY2" fmla="*/ 0 h 6346429"/>
                <a:gd name="connsiteX3" fmla="*/ 3470338 w 3470338"/>
                <a:gd name="connsiteY3" fmla="*/ 0 h 6346429"/>
                <a:gd name="connsiteX4" fmla="*/ 3470338 w 3470338"/>
                <a:gd name="connsiteY4" fmla="*/ 6346429 h 6346429"/>
                <a:gd name="connsiteX5" fmla="*/ 9526 w 3470338"/>
                <a:gd name="connsiteY5" fmla="*/ 6346429 h 6346429"/>
                <a:gd name="connsiteX6" fmla="*/ 7830 w 3470338"/>
                <a:gd name="connsiteY6" fmla="*/ 5754489 h 6346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70338" h="6346429">
                  <a:moveTo>
                    <a:pt x="437" y="3173214"/>
                  </a:moveTo>
                  <a:cubicBezTo>
                    <a:pt x="291" y="3122414"/>
                    <a:pt x="146" y="3071614"/>
                    <a:pt x="0" y="3020814"/>
                  </a:cubicBezTo>
                  <a:cubicBezTo>
                    <a:pt x="3175" y="2013876"/>
                    <a:pt x="6351" y="1006938"/>
                    <a:pt x="9526" y="0"/>
                  </a:cubicBezTo>
                  <a:lnTo>
                    <a:pt x="3470338" y="0"/>
                  </a:lnTo>
                  <a:lnTo>
                    <a:pt x="3470338" y="6346429"/>
                  </a:lnTo>
                  <a:lnTo>
                    <a:pt x="9526" y="6346429"/>
                  </a:lnTo>
                  <a:cubicBezTo>
                    <a:pt x="8961" y="6149116"/>
                    <a:pt x="8395" y="5951802"/>
                    <a:pt x="7830" y="5754489"/>
                  </a:cubicBezTo>
                </a:path>
              </a:pathLst>
            </a:custGeom>
            <a:noFill/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1FD6054B-D8D5-C4A0-F2BE-154C6A964E1D}"/>
              </a:ext>
            </a:extLst>
          </p:cNvPr>
          <p:cNvGrpSpPr/>
          <p:nvPr/>
        </p:nvGrpSpPr>
        <p:grpSpPr>
          <a:xfrm>
            <a:off x="3278978" y="3972765"/>
            <a:ext cx="1480596" cy="1341805"/>
            <a:chOff x="1581842" y="4038716"/>
            <a:chExt cx="1480596" cy="1341805"/>
          </a:xfrm>
        </p:grpSpPr>
        <p:pic>
          <p:nvPicPr>
            <p:cNvPr id="14346" name="Picture 10">
              <a:extLst>
                <a:ext uri="{FF2B5EF4-FFF2-40B4-BE49-F238E27FC236}">
                  <a16:creationId xmlns:a16="http://schemas.microsoft.com/office/drawing/2014/main" id="{33F186ED-7BB1-4638-AF0A-C9FAC1D4CF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893" b="18893"/>
            <a:stretch/>
          </p:blipFill>
          <p:spPr bwMode="auto">
            <a:xfrm>
              <a:off x="1635368" y="4334810"/>
              <a:ext cx="1372709" cy="854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339" name="Freeform: Shape 12">
              <a:extLst>
                <a:ext uri="{FF2B5EF4-FFF2-40B4-BE49-F238E27FC236}">
                  <a16:creationId xmlns:a16="http://schemas.microsoft.com/office/drawing/2014/main" id="{6E4BE25B-9AB9-471D-8E47-2D0A4060D511}"/>
                </a:ext>
              </a:extLst>
            </p:cNvPr>
            <p:cNvSpPr/>
            <p:nvPr/>
          </p:nvSpPr>
          <p:spPr>
            <a:xfrm>
              <a:off x="1581842" y="4038716"/>
              <a:ext cx="1480596" cy="1341805"/>
            </a:xfrm>
            <a:custGeom>
              <a:avLst/>
              <a:gdLst>
                <a:gd name="connsiteX0" fmla="*/ 9526 w 3470338"/>
                <a:gd name="connsiteY0" fmla="*/ 0 h 6346429"/>
                <a:gd name="connsiteX1" fmla="*/ 3470338 w 3470338"/>
                <a:gd name="connsiteY1" fmla="*/ 0 h 6346429"/>
                <a:gd name="connsiteX2" fmla="*/ 3470338 w 3470338"/>
                <a:gd name="connsiteY2" fmla="*/ 6346429 h 6346429"/>
                <a:gd name="connsiteX3" fmla="*/ 9526 w 3470338"/>
                <a:gd name="connsiteY3" fmla="*/ 6346429 h 6346429"/>
                <a:gd name="connsiteX4" fmla="*/ 7830 w 3470338"/>
                <a:gd name="connsiteY4" fmla="*/ 5754489 h 6346429"/>
                <a:gd name="connsiteX5" fmla="*/ 1066800 w 3470338"/>
                <a:gd name="connsiteY5" fmla="*/ 5754489 h 6346429"/>
                <a:gd name="connsiteX6" fmla="*/ 1066800 w 3470338"/>
                <a:gd name="connsiteY6" fmla="*/ 3173214 h 6346429"/>
                <a:gd name="connsiteX7" fmla="*/ 437 w 3470338"/>
                <a:gd name="connsiteY7" fmla="*/ 3173214 h 6346429"/>
                <a:gd name="connsiteX8" fmla="*/ 0 w 3470338"/>
                <a:gd name="connsiteY8" fmla="*/ 3020814 h 6346429"/>
                <a:gd name="connsiteX9" fmla="*/ 9526 w 3470338"/>
                <a:gd name="connsiteY9" fmla="*/ 0 h 6346429"/>
                <a:gd name="connsiteX0" fmla="*/ 9526 w 3470338"/>
                <a:gd name="connsiteY0" fmla="*/ 0 h 6346429"/>
                <a:gd name="connsiteX1" fmla="*/ 3470338 w 3470338"/>
                <a:gd name="connsiteY1" fmla="*/ 0 h 6346429"/>
                <a:gd name="connsiteX2" fmla="*/ 3470338 w 3470338"/>
                <a:gd name="connsiteY2" fmla="*/ 6346429 h 6346429"/>
                <a:gd name="connsiteX3" fmla="*/ 9526 w 3470338"/>
                <a:gd name="connsiteY3" fmla="*/ 6346429 h 6346429"/>
                <a:gd name="connsiteX4" fmla="*/ 7830 w 3470338"/>
                <a:gd name="connsiteY4" fmla="*/ 5754489 h 6346429"/>
                <a:gd name="connsiteX5" fmla="*/ 1066800 w 3470338"/>
                <a:gd name="connsiteY5" fmla="*/ 5754489 h 6346429"/>
                <a:gd name="connsiteX6" fmla="*/ 437 w 3470338"/>
                <a:gd name="connsiteY6" fmla="*/ 3173214 h 6346429"/>
                <a:gd name="connsiteX7" fmla="*/ 0 w 3470338"/>
                <a:gd name="connsiteY7" fmla="*/ 3020814 h 6346429"/>
                <a:gd name="connsiteX8" fmla="*/ 9526 w 3470338"/>
                <a:gd name="connsiteY8" fmla="*/ 0 h 6346429"/>
                <a:gd name="connsiteX0" fmla="*/ 1066800 w 3470338"/>
                <a:gd name="connsiteY0" fmla="*/ 5754489 h 6346429"/>
                <a:gd name="connsiteX1" fmla="*/ 437 w 3470338"/>
                <a:gd name="connsiteY1" fmla="*/ 3173214 h 6346429"/>
                <a:gd name="connsiteX2" fmla="*/ 0 w 3470338"/>
                <a:gd name="connsiteY2" fmla="*/ 3020814 h 6346429"/>
                <a:gd name="connsiteX3" fmla="*/ 9526 w 3470338"/>
                <a:gd name="connsiteY3" fmla="*/ 0 h 6346429"/>
                <a:gd name="connsiteX4" fmla="*/ 3470338 w 3470338"/>
                <a:gd name="connsiteY4" fmla="*/ 0 h 6346429"/>
                <a:gd name="connsiteX5" fmla="*/ 3470338 w 3470338"/>
                <a:gd name="connsiteY5" fmla="*/ 6346429 h 6346429"/>
                <a:gd name="connsiteX6" fmla="*/ 9526 w 3470338"/>
                <a:gd name="connsiteY6" fmla="*/ 6346429 h 6346429"/>
                <a:gd name="connsiteX7" fmla="*/ 7830 w 3470338"/>
                <a:gd name="connsiteY7" fmla="*/ 5754489 h 6346429"/>
                <a:gd name="connsiteX8" fmla="*/ 1158240 w 3470338"/>
                <a:gd name="connsiteY8" fmla="*/ 5845929 h 6346429"/>
                <a:gd name="connsiteX0" fmla="*/ 437 w 3470338"/>
                <a:gd name="connsiteY0" fmla="*/ 3173214 h 6346429"/>
                <a:gd name="connsiteX1" fmla="*/ 0 w 3470338"/>
                <a:gd name="connsiteY1" fmla="*/ 3020814 h 6346429"/>
                <a:gd name="connsiteX2" fmla="*/ 9526 w 3470338"/>
                <a:gd name="connsiteY2" fmla="*/ 0 h 6346429"/>
                <a:gd name="connsiteX3" fmla="*/ 3470338 w 3470338"/>
                <a:gd name="connsiteY3" fmla="*/ 0 h 6346429"/>
                <a:gd name="connsiteX4" fmla="*/ 3470338 w 3470338"/>
                <a:gd name="connsiteY4" fmla="*/ 6346429 h 6346429"/>
                <a:gd name="connsiteX5" fmla="*/ 9526 w 3470338"/>
                <a:gd name="connsiteY5" fmla="*/ 6346429 h 6346429"/>
                <a:gd name="connsiteX6" fmla="*/ 7830 w 3470338"/>
                <a:gd name="connsiteY6" fmla="*/ 5754489 h 6346429"/>
                <a:gd name="connsiteX7" fmla="*/ 1158240 w 3470338"/>
                <a:gd name="connsiteY7" fmla="*/ 5845929 h 6346429"/>
                <a:gd name="connsiteX0" fmla="*/ 437 w 3470338"/>
                <a:gd name="connsiteY0" fmla="*/ 3173214 h 6346429"/>
                <a:gd name="connsiteX1" fmla="*/ 0 w 3470338"/>
                <a:gd name="connsiteY1" fmla="*/ 3020814 h 6346429"/>
                <a:gd name="connsiteX2" fmla="*/ 9526 w 3470338"/>
                <a:gd name="connsiteY2" fmla="*/ 0 h 6346429"/>
                <a:gd name="connsiteX3" fmla="*/ 3470338 w 3470338"/>
                <a:gd name="connsiteY3" fmla="*/ 0 h 6346429"/>
                <a:gd name="connsiteX4" fmla="*/ 3470338 w 3470338"/>
                <a:gd name="connsiteY4" fmla="*/ 6346429 h 6346429"/>
                <a:gd name="connsiteX5" fmla="*/ 9526 w 3470338"/>
                <a:gd name="connsiteY5" fmla="*/ 6346429 h 6346429"/>
                <a:gd name="connsiteX6" fmla="*/ 7830 w 3470338"/>
                <a:gd name="connsiteY6" fmla="*/ 5754489 h 6346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70338" h="6346429">
                  <a:moveTo>
                    <a:pt x="437" y="3173214"/>
                  </a:moveTo>
                  <a:cubicBezTo>
                    <a:pt x="291" y="3122414"/>
                    <a:pt x="146" y="3071614"/>
                    <a:pt x="0" y="3020814"/>
                  </a:cubicBezTo>
                  <a:cubicBezTo>
                    <a:pt x="3175" y="2013876"/>
                    <a:pt x="6351" y="1006938"/>
                    <a:pt x="9526" y="0"/>
                  </a:cubicBezTo>
                  <a:lnTo>
                    <a:pt x="3470338" y="0"/>
                  </a:lnTo>
                  <a:lnTo>
                    <a:pt x="3470338" y="6346429"/>
                  </a:lnTo>
                  <a:lnTo>
                    <a:pt x="9526" y="6346429"/>
                  </a:lnTo>
                  <a:cubicBezTo>
                    <a:pt x="8961" y="6149116"/>
                    <a:pt x="8395" y="5951802"/>
                    <a:pt x="7830" y="5754489"/>
                  </a:cubicBezTo>
                </a:path>
              </a:pathLst>
            </a:custGeom>
            <a:noFill/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28E20AC0-A626-E9F0-F896-E36BC11F8F79}"/>
              </a:ext>
            </a:extLst>
          </p:cNvPr>
          <p:cNvGrpSpPr/>
          <p:nvPr/>
        </p:nvGrpSpPr>
        <p:grpSpPr>
          <a:xfrm>
            <a:off x="5234213" y="3996517"/>
            <a:ext cx="1480596" cy="1341805"/>
            <a:chOff x="3415750" y="4038716"/>
            <a:chExt cx="1480596" cy="1341805"/>
          </a:xfrm>
        </p:grpSpPr>
        <p:pic>
          <p:nvPicPr>
            <p:cNvPr id="34" name="Image 33">
              <a:extLst>
                <a:ext uri="{FF2B5EF4-FFF2-40B4-BE49-F238E27FC236}">
                  <a16:creationId xmlns:a16="http://schemas.microsoft.com/office/drawing/2014/main" id="{6D8D349D-7110-4412-A8A7-1737CD9A8D44}"/>
                </a:ext>
              </a:extLst>
            </p:cNvPr>
            <p:cNvPicPr/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730986" y="4237283"/>
              <a:ext cx="849015" cy="1009604"/>
            </a:xfrm>
            <a:prstGeom prst="rect">
              <a:avLst/>
            </a:prstGeom>
            <a:noFill/>
          </p:spPr>
        </p:pic>
        <p:sp>
          <p:nvSpPr>
            <p:cNvPr id="14340" name="Freeform: Shape 12">
              <a:extLst>
                <a:ext uri="{FF2B5EF4-FFF2-40B4-BE49-F238E27FC236}">
                  <a16:creationId xmlns:a16="http://schemas.microsoft.com/office/drawing/2014/main" id="{EA3FBEF7-D5F5-4241-A5D0-ED956C408B0E}"/>
                </a:ext>
              </a:extLst>
            </p:cNvPr>
            <p:cNvSpPr/>
            <p:nvPr/>
          </p:nvSpPr>
          <p:spPr>
            <a:xfrm>
              <a:off x="3415750" y="4038716"/>
              <a:ext cx="1480596" cy="1341805"/>
            </a:xfrm>
            <a:custGeom>
              <a:avLst/>
              <a:gdLst>
                <a:gd name="connsiteX0" fmla="*/ 9526 w 3470338"/>
                <a:gd name="connsiteY0" fmla="*/ 0 h 6346429"/>
                <a:gd name="connsiteX1" fmla="*/ 3470338 w 3470338"/>
                <a:gd name="connsiteY1" fmla="*/ 0 h 6346429"/>
                <a:gd name="connsiteX2" fmla="*/ 3470338 w 3470338"/>
                <a:gd name="connsiteY2" fmla="*/ 6346429 h 6346429"/>
                <a:gd name="connsiteX3" fmla="*/ 9526 w 3470338"/>
                <a:gd name="connsiteY3" fmla="*/ 6346429 h 6346429"/>
                <a:gd name="connsiteX4" fmla="*/ 7830 w 3470338"/>
                <a:gd name="connsiteY4" fmla="*/ 5754489 h 6346429"/>
                <a:gd name="connsiteX5" fmla="*/ 1066800 w 3470338"/>
                <a:gd name="connsiteY5" fmla="*/ 5754489 h 6346429"/>
                <a:gd name="connsiteX6" fmla="*/ 1066800 w 3470338"/>
                <a:gd name="connsiteY6" fmla="*/ 3173214 h 6346429"/>
                <a:gd name="connsiteX7" fmla="*/ 437 w 3470338"/>
                <a:gd name="connsiteY7" fmla="*/ 3173214 h 6346429"/>
                <a:gd name="connsiteX8" fmla="*/ 0 w 3470338"/>
                <a:gd name="connsiteY8" fmla="*/ 3020814 h 6346429"/>
                <a:gd name="connsiteX9" fmla="*/ 9526 w 3470338"/>
                <a:gd name="connsiteY9" fmla="*/ 0 h 6346429"/>
                <a:gd name="connsiteX0" fmla="*/ 9526 w 3470338"/>
                <a:gd name="connsiteY0" fmla="*/ 0 h 6346429"/>
                <a:gd name="connsiteX1" fmla="*/ 3470338 w 3470338"/>
                <a:gd name="connsiteY1" fmla="*/ 0 h 6346429"/>
                <a:gd name="connsiteX2" fmla="*/ 3470338 w 3470338"/>
                <a:gd name="connsiteY2" fmla="*/ 6346429 h 6346429"/>
                <a:gd name="connsiteX3" fmla="*/ 9526 w 3470338"/>
                <a:gd name="connsiteY3" fmla="*/ 6346429 h 6346429"/>
                <a:gd name="connsiteX4" fmla="*/ 7830 w 3470338"/>
                <a:gd name="connsiteY4" fmla="*/ 5754489 h 6346429"/>
                <a:gd name="connsiteX5" fmla="*/ 1066800 w 3470338"/>
                <a:gd name="connsiteY5" fmla="*/ 5754489 h 6346429"/>
                <a:gd name="connsiteX6" fmla="*/ 437 w 3470338"/>
                <a:gd name="connsiteY6" fmla="*/ 3173214 h 6346429"/>
                <a:gd name="connsiteX7" fmla="*/ 0 w 3470338"/>
                <a:gd name="connsiteY7" fmla="*/ 3020814 h 6346429"/>
                <a:gd name="connsiteX8" fmla="*/ 9526 w 3470338"/>
                <a:gd name="connsiteY8" fmla="*/ 0 h 6346429"/>
                <a:gd name="connsiteX0" fmla="*/ 1066800 w 3470338"/>
                <a:gd name="connsiteY0" fmla="*/ 5754489 h 6346429"/>
                <a:gd name="connsiteX1" fmla="*/ 437 w 3470338"/>
                <a:gd name="connsiteY1" fmla="*/ 3173214 h 6346429"/>
                <a:gd name="connsiteX2" fmla="*/ 0 w 3470338"/>
                <a:gd name="connsiteY2" fmla="*/ 3020814 h 6346429"/>
                <a:gd name="connsiteX3" fmla="*/ 9526 w 3470338"/>
                <a:gd name="connsiteY3" fmla="*/ 0 h 6346429"/>
                <a:gd name="connsiteX4" fmla="*/ 3470338 w 3470338"/>
                <a:gd name="connsiteY4" fmla="*/ 0 h 6346429"/>
                <a:gd name="connsiteX5" fmla="*/ 3470338 w 3470338"/>
                <a:gd name="connsiteY5" fmla="*/ 6346429 h 6346429"/>
                <a:gd name="connsiteX6" fmla="*/ 9526 w 3470338"/>
                <a:gd name="connsiteY6" fmla="*/ 6346429 h 6346429"/>
                <a:gd name="connsiteX7" fmla="*/ 7830 w 3470338"/>
                <a:gd name="connsiteY7" fmla="*/ 5754489 h 6346429"/>
                <a:gd name="connsiteX8" fmla="*/ 1158240 w 3470338"/>
                <a:gd name="connsiteY8" fmla="*/ 5845929 h 6346429"/>
                <a:gd name="connsiteX0" fmla="*/ 437 w 3470338"/>
                <a:gd name="connsiteY0" fmla="*/ 3173214 h 6346429"/>
                <a:gd name="connsiteX1" fmla="*/ 0 w 3470338"/>
                <a:gd name="connsiteY1" fmla="*/ 3020814 h 6346429"/>
                <a:gd name="connsiteX2" fmla="*/ 9526 w 3470338"/>
                <a:gd name="connsiteY2" fmla="*/ 0 h 6346429"/>
                <a:gd name="connsiteX3" fmla="*/ 3470338 w 3470338"/>
                <a:gd name="connsiteY3" fmla="*/ 0 h 6346429"/>
                <a:gd name="connsiteX4" fmla="*/ 3470338 w 3470338"/>
                <a:gd name="connsiteY4" fmla="*/ 6346429 h 6346429"/>
                <a:gd name="connsiteX5" fmla="*/ 9526 w 3470338"/>
                <a:gd name="connsiteY5" fmla="*/ 6346429 h 6346429"/>
                <a:gd name="connsiteX6" fmla="*/ 7830 w 3470338"/>
                <a:gd name="connsiteY6" fmla="*/ 5754489 h 6346429"/>
                <a:gd name="connsiteX7" fmla="*/ 1158240 w 3470338"/>
                <a:gd name="connsiteY7" fmla="*/ 5845929 h 6346429"/>
                <a:gd name="connsiteX0" fmla="*/ 437 w 3470338"/>
                <a:gd name="connsiteY0" fmla="*/ 3173214 h 6346429"/>
                <a:gd name="connsiteX1" fmla="*/ 0 w 3470338"/>
                <a:gd name="connsiteY1" fmla="*/ 3020814 h 6346429"/>
                <a:gd name="connsiteX2" fmla="*/ 9526 w 3470338"/>
                <a:gd name="connsiteY2" fmla="*/ 0 h 6346429"/>
                <a:gd name="connsiteX3" fmla="*/ 3470338 w 3470338"/>
                <a:gd name="connsiteY3" fmla="*/ 0 h 6346429"/>
                <a:gd name="connsiteX4" fmla="*/ 3470338 w 3470338"/>
                <a:gd name="connsiteY4" fmla="*/ 6346429 h 6346429"/>
                <a:gd name="connsiteX5" fmla="*/ 9526 w 3470338"/>
                <a:gd name="connsiteY5" fmla="*/ 6346429 h 6346429"/>
                <a:gd name="connsiteX6" fmla="*/ 7830 w 3470338"/>
                <a:gd name="connsiteY6" fmla="*/ 5754489 h 6346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70338" h="6346429">
                  <a:moveTo>
                    <a:pt x="437" y="3173214"/>
                  </a:moveTo>
                  <a:cubicBezTo>
                    <a:pt x="291" y="3122414"/>
                    <a:pt x="146" y="3071614"/>
                    <a:pt x="0" y="3020814"/>
                  </a:cubicBezTo>
                  <a:cubicBezTo>
                    <a:pt x="3175" y="2013876"/>
                    <a:pt x="6351" y="1006938"/>
                    <a:pt x="9526" y="0"/>
                  </a:cubicBezTo>
                  <a:lnTo>
                    <a:pt x="3470338" y="0"/>
                  </a:lnTo>
                  <a:lnTo>
                    <a:pt x="3470338" y="6346429"/>
                  </a:lnTo>
                  <a:lnTo>
                    <a:pt x="9526" y="6346429"/>
                  </a:lnTo>
                  <a:cubicBezTo>
                    <a:pt x="8961" y="6149116"/>
                    <a:pt x="8395" y="5951802"/>
                    <a:pt x="7830" y="5754489"/>
                  </a:cubicBezTo>
                </a:path>
              </a:pathLst>
            </a:custGeom>
            <a:noFill/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273BE3BE-1667-B88C-D203-B4D0F24CCFFC}"/>
              </a:ext>
            </a:extLst>
          </p:cNvPr>
          <p:cNvGrpSpPr/>
          <p:nvPr/>
        </p:nvGrpSpPr>
        <p:grpSpPr>
          <a:xfrm>
            <a:off x="6216529" y="1900707"/>
            <a:ext cx="1480596" cy="1341805"/>
            <a:chOff x="5249658" y="4038716"/>
            <a:chExt cx="1480596" cy="1341805"/>
          </a:xfrm>
        </p:grpSpPr>
        <p:pic>
          <p:nvPicPr>
            <p:cNvPr id="28" name="Picture 4">
              <a:extLst>
                <a:ext uri="{FF2B5EF4-FFF2-40B4-BE49-F238E27FC236}">
                  <a16:creationId xmlns:a16="http://schemas.microsoft.com/office/drawing/2014/main" id="{98D73220-C566-4A9E-B8AF-47E4EC62D3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50" r="3650"/>
            <a:stretch/>
          </p:blipFill>
          <p:spPr bwMode="auto">
            <a:xfrm>
              <a:off x="5582129" y="4288040"/>
              <a:ext cx="827976" cy="893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341" name="Freeform: Shape 12">
              <a:extLst>
                <a:ext uri="{FF2B5EF4-FFF2-40B4-BE49-F238E27FC236}">
                  <a16:creationId xmlns:a16="http://schemas.microsoft.com/office/drawing/2014/main" id="{B27A9BA2-F92D-4CDB-AAD6-87CA94581F2B}"/>
                </a:ext>
              </a:extLst>
            </p:cNvPr>
            <p:cNvSpPr/>
            <p:nvPr/>
          </p:nvSpPr>
          <p:spPr>
            <a:xfrm>
              <a:off x="5249658" y="4038716"/>
              <a:ext cx="1480596" cy="1341805"/>
            </a:xfrm>
            <a:custGeom>
              <a:avLst/>
              <a:gdLst>
                <a:gd name="connsiteX0" fmla="*/ 9526 w 3470338"/>
                <a:gd name="connsiteY0" fmla="*/ 0 h 6346429"/>
                <a:gd name="connsiteX1" fmla="*/ 3470338 w 3470338"/>
                <a:gd name="connsiteY1" fmla="*/ 0 h 6346429"/>
                <a:gd name="connsiteX2" fmla="*/ 3470338 w 3470338"/>
                <a:gd name="connsiteY2" fmla="*/ 6346429 h 6346429"/>
                <a:gd name="connsiteX3" fmla="*/ 9526 w 3470338"/>
                <a:gd name="connsiteY3" fmla="*/ 6346429 h 6346429"/>
                <a:gd name="connsiteX4" fmla="*/ 7830 w 3470338"/>
                <a:gd name="connsiteY4" fmla="*/ 5754489 h 6346429"/>
                <a:gd name="connsiteX5" fmla="*/ 1066800 w 3470338"/>
                <a:gd name="connsiteY5" fmla="*/ 5754489 h 6346429"/>
                <a:gd name="connsiteX6" fmla="*/ 1066800 w 3470338"/>
                <a:gd name="connsiteY6" fmla="*/ 3173214 h 6346429"/>
                <a:gd name="connsiteX7" fmla="*/ 437 w 3470338"/>
                <a:gd name="connsiteY7" fmla="*/ 3173214 h 6346429"/>
                <a:gd name="connsiteX8" fmla="*/ 0 w 3470338"/>
                <a:gd name="connsiteY8" fmla="*/ 3020814 h 6346429"/>
                <a:gd name="connsiteX9" fmla="*/ 9526 w 3470338"/>
                <a:gd name="connsiteY9" fmla="*/ 0 h 6346429"/>
                <a:gd name="connsiteX0" fmla="*/ 9526 w 3470338"/>
                <a:gd name="connsiteY0" fmla="*/ 0 h 6346429"/>
                <a:gd name="connsiteX1" fmla="*/ 3470338 w 3470338"/>
                <a:gd name="connsiteY1" fmla="*/ 0 h 6346429"/>
                <a:gd name="connsiteX2" fmla="*/ 3470338 w 3470338"/>
                <a:gd name="connsiteY2" fmla="*/ 6346429 h 6346429"/>
                <a:gd name="connsiteX3" fmla="*/ 9526 w 3470338"/>
                <a:gd name="connsiteY3" fmla="*/ 6346429 h 6346429"/>
                <a:gd name="connsiteX4" fmla="*/ 7830 w 3470338"/>
                <a:gd name="connsiteY4" fmla="*/ 5754489 h 6346429"/>
                <a:gd name="connsiteX5" fmla="*/ 1066800 w 3470338"/>
                <a:gd name="connsiteY5" fmla="*/ 5754489 h 6346429"/>
                <a:gd name="connsiteX6" fmla="*/ 437 w 3470338"/>
                <a:gd name="connsiteY6" fmla="*/ 3173214 h 6346429"/>
                <a:gd name="connsiteX7" fmla="*/ 0 w 3470338"/>
                <a:gd name="connsiteY7" fmla="*/ 3020814 h 6346429"/>
                <a:gd name="connsiteX8" fmla="*/ 9526 w 3470338"/>
                <a:gd name="connsiteY8" fmla="*/ 0 h 6346429"/>
                <a:gd name="connsiteX0" fmla="*/ 1066800 w 3470338"/>
                <a:gd name="connsiteY0" fmla="*/ 5754489 h 6346429"/>
                <a:gd name="connsiteX1" fmla="*/ 437 w 3470338"/>
                <a:gd name="connsiteY1" fmla="*/ 3173214 h 6346429"/>
                <a:gd name="connsiteX2" fmla="*/ 0 w 3470338"/>
                <a:gd name="connsiteY2" fmla="*/ 3020814 h 6346429"/>
                <a:gd name="connsiteX3" fmla="*/ 9526 w 3470338"/>
                <a:gd name="connsiteY3" fmla="*/ 0 h 6346429"/>
                <a:gd name="connsiteX4" fmla="*/ 3470338 w 3470338"/>
                <a:gd name="connsiteY4" fmla="*/ 0 h 6346429"/>
                <a:gd name="connsiteX5" fmla="*/ 3470338 w 3470338"/>
                <a:gd name="connsiteY5" fmla="*/ 6346429 h 6346429"/>
                <a:gd name="connsiteX6" fmla="*/ 9526 w 3470338"/>
                <a:gd name="connsiteY6" fmla="*/ 6346429 h 6346429"/>
                <a:gd name="connsiteX7" fmla="*/ 7830 w 3470338"/>
                <a:gd name="connsiteY7" fmla="*/ 5754489 h 6346429"/>
                <a:gd name="connsiteX8" fmla="*/ 1158240 w 3470338"/>
                <a:gd name="connsiteY8" fmla="*/ 5845929 h 6346429"/>
                <a:gd name="connsiteX0" fmla="*/ 437 w 3470338"/>
                <a:gd name="connsiteY0" fmla="*/ 3173214 h 6346429"/>
                <a:gd name="connsiteX1" fmla="*/ 0 w 3470338"/>
                <a:gd name="connsiteY1" fmla="*/ 3020814 h 6346429"/>
                <a:gd name="connsiteX2" fmla="*/ 9526 w 3470338"/>
                <a:gd name="connsiteY2" fmla="*/ 0 h 6346429"/>
                <a:gd name="connsiteX3" fmla="*/ 3470338 w 3470338"/>
                <a:gd name="connsiteY3" fmla="*/ 0 h 6346429"/>
                <a:gd name="connsiteX4" fmla="*/ 3470338 w 3470338"/>
                <a:gd name="connsiteY4" fmla="*/ 6346429 h 6346429"/>
                <a:gd name="connsiteX5" fmla="*/ 9526 w 3470338"/>
                <a:gd name="connsiteY5" fmla="*/ 6346429 h 6346429"/>
                <a:gd name="connsiteX6" fmla="*/ 7830 w 3470338"/>
                <a:gd name="connsiteY6" fmla="*/ 5754489 h 6346429"/>
                <a:gd name="connsiteX7" fmla="*/ 1158240 w 3470338"/>
                <a:gd name="connsiteY7" fmla="*/ 5845929 h 6346429"/>
                <a:gd name="connsiteX0" fmla="*/ 437 w 3470338"/>
                <a:gd name="connsiteY0" fmla="*/ 3173214 h 6346429"/>
                <a:gd name="connsiteX1" fmla="*/ 0 w 3470338"/>
                <a:gd name="connsiteY1" fmla="*/ 3020814 h 6346429"/>
                <a:gd name="connsiteX2" fmla="*/ 9526 w 3470338"/>
                <a:gd name="connsiteY2" fmla="*/ 0 h 6346429"/>
                <a:gd name="connsiteX3" fmla="*/ 3470338 w 3470338"/>
                <a:gd name="connsiteY3" fmla="*/ 0 h 6346429"/>
                <a:gd name="connsiteX4" fmla="*/ 3470338 w 3470338"/>
                <a:gd name="connsiteY4" fmla="*/ 6346429 h 6346429"/>
                <a:gd name="connsiteX5" fmla="*/ 9526 w 3470338"/>
                <a:gd name="connsiteY5" fmla="*/ 6346429 h 6346429"/>
                <a:gd name="connsiteX6" fmla="*/ 7830 w 3470338"/>
                <a:gd name="connsiteY6" fmla="*/ 5754489 h 6346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70338" h="6346429">
                  <a:moveTo>
                    <a:pt x="437" y="3173214"/>
                  </a:moveTo>
                  <a:cubicBezTo>
                    <a:pt x="291" y="3122414"/>
                    <a:pt x="146" y="3071614"/>
                    <a:pt x="0" y="3020814"/>
                  </a:cubicBezTo>
                  <a:cubicBezTo>
                    <a:pt x="3175" y="2013876"/>
                    <a:pt x="6351" y="1006938"/>
                    <a:pt x="9526" y="0"/>
                  </a:cubicBezTo>
                  <a:lnTo>
                    <a:pt x="3470338" y="0"/>
                  </a:lnTo>
                  <a:lnTo>
                    <a:pt x="3470338" y="6346429"/>
                  </a:lnTo>
                  <a:lnTo>
                    <a:pt x="9526" y="6346429"/>
                  </a:lnTo>
                  <a:cubicBezTo>
                    <a:pt x="8961" y="6149116"/>
                    <a:pt x="8395" y="5951802"/>
                    <a:pt x="7830" y="5754489"/>
                  </a:cubicBezTo>
                </a:path>
              </a:pathLst>
            </a:custGeom>
            <a:noFill/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856CF360-6FC2-F93D-9134-EA0AEF13DF99}"/>
              </a:ext>
            </a:extLst>
          </p:cNvPr>
          <p:cNvGrpSpPr/>
          <p:nvPr/>
        </p:nvGrpSpPr>
        <p:grpSpPr>
          <a:xfrm>
            <a:off x="9144683" y="4024968"/>
            <a:ext cx="1480596" cy="1341805"/>
            <a:chOff x="7084956" y="4038716"/>
            <a:chExt cx="1480596" cy="1341805"/>
          </a:xfrm>
        </p:grpSpPr>
        <p:pic>
          <p:nvPicPr>
            <p:cNvPr id="39" name="Image 38">
              <a:extLst>
                <a:ext uri="{FF2B5EF4-FFF2-40B4-BE49-F238E27FC236}">
                  <a16:creationId xmlns:a16="http://schemas.microsoft.com/office/drawing/2014/main" id="{39DC77CD-F33C-4C24-BDF4-4925F647459C}"/>
                </a:ext>
              </a:extLst>
            </p:cNvPr>
            <p:cNvPicPr/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368878" y="4250746"/>
              <a:ext cx="929339" cy="9871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342" name="Freeform: Shape 12">
              <a:extLst>
                <a:ext uri="{FF2B5EF4-FFF2-40B4-BE49-F238E27FC236}">
                  <a16:creationId xmlns:a16="http://schemas.microsoft.com/office/drawing/2014/main" id="{EE6829B0-49A8-43BD-B4CE-CCD445819065}"/>
                </a:ext>
              </a:extLst>
            </p:cNvPr>
            <p:cNvSpPr/>
            <p:nvPr/>
          </p:nvSpPr>
          <p:spPr>
            <a:xfrm>
              <a:off x="7084956" y="4038716"/>
              <a:ext cx="1480596" cy="1341805"/>
            </a:xfrm>
            <a:custGeom>
              <a:avLst/>
              <a:gdLst>
                <a:gd name="connsiteX0" fmla="*/ 9526 w 3470338"/>
                <a:gd name="connsiteY0" fmla="*/ 0 h 6346429"/>
                <a:gd name="connsiteX1" fmla="*/ 3470338 w 3470338"/>
                <a:gd name="connsiteY1" fmla="*/ 0 h 6346429"/>
                <a:gd name="connsiteX2" fmla="*/ 3470338 w 3470338"/>
                <a:gd name="connsiteY2" fmla="*/ 6346429 h 6346429"/>
                <a:gd name="connsiteX3" fmla="*/ 9526 w 3470338"/>
                <a:gd name="connsiteY3" fmla="*/ 6346429 h 6346429"/>
                <a:gd name="connsiteX4" fmla="*/ 7830 w 3470338"/>
                <a:gd name="connsiteY4" fmla="*/ 5754489 h 6346429"/>
                <a:gd name="connsiteX5" fmla="*/ 1066800 w 3470338"/>
                <a:gd name="connsiteY5" fmla="*/ 5754489 h 6346429"/>
                <a:gd name="connsiteX6" fmla="*/ 1066800 w 3470338"/>
                <a:gd name="connsiteY6" fmla="*/ 3173214 h 6346429"/>
                <a:gd name="connsiteX7" fmla="*/ 437 w 3470338"/>
                <a:gd name="connsiteY7" fmla="*/ 3173214 h 6346429"/>
                <a:gd name="connsiteX8" fmla="*/ 0 w 3470338"/>
                <a:gd name="connsiteY8" fmla="*/ 3020814 h 6346429"/>
                <a:gd name="connsiteX9" fmla="*/ 9526 w 3470338"/>
                <a:gd name="connsiteY9" fmla="*/ 0 h 6346429"/>
                <a:gd name="connsiteX0" fmla="*/ 9526 w 3470338"/>
                <a:gd name="connsiteY0" fmla="*/ 0 h 6346429"/>
                <a:gd name="connsiteX1" fmla="*/ 3470338 w 3470338"/>
                <a:gd name="connsiteY1" fmla="*/ 0 h 6346429"/>
                <a:gd name="connsiteX2" fmla="*/ 3470338 w 3470338"/>
                <a:gd name="connsiteY2" fmla="*/ 6346429 h 6346429"/>
                <a:gd name="connsiteX3" fmla="*/ 9526 w 3470338"/>
                <a:gd name="connsiteY3" fmla="*/ 6346429 h 6346429"/>
                <a:gd name="connsiteX4" fmla="*/ 7830 w 3470338"/>
                <a:gd name="connsiteY4" fmla="*/ 5754489 h 6346429"/>
                <a:gd name="connsiteX5" fmla="*/ 1066800 w 3470338"/>
                <a:gd name="connsiteY5" fmla="*/ 5754489 h 6346429"/>
                <a:gd name="connsiteX6" fmla="*/ 437 w 3470338"/>
                <a:gd name="connsiteY6" fmla="*/ 3173214 h 6346429"/>
                <a:gd name="connsiteX7" fmla="*/ 0 w 3470338"/>
                <a:gd name="connsiteY7" fmla="*/ 3020814 h 6346429"/>
                <a:gd name="connsiteX8" fmla="*/ 9526 w 3470338"/>
                <a:gd name="connsiteY8" fmla="*/ 0 h 6346429"/>
                <a:gd name="connsiteX0" fmla="*/ 1066800 w 3470338"/>
                <a:gd name="connsiteY0" fmla="*/ 5754489 h 6346429"/>
                <a:gd name="connsiteX1" fmla="*/ 437 w 3470338"/>
                <a:gd name="connsiteY1" fmla="*/ 3173214 h 6346429"/>
                <a:gd name="connsiteX2" fmla="*/ 0 w 3470338"/>
                <a:gd name="connsiteY2" fmla="*/ 3020814 h 6346429"/>
                <a:gd name="connsiteX3" fmla="*/ 9526 w 3470338"/>
                <a:gd name="connsiteY3" fmla="*/ 0 h 6346429"/>
                <a:gd name="connsiteX4" fmla="*/ 3470338 w 3470338"/>
                <a:gd name="connsiteY4" fmla="*/ 0 h 6346429"/>
                <a:gd name="connsiteX5" fmla="*/ 3470338 w 3470338"/>
                <a:gd name="connsiteY5" fmla="*/ 6346429 h 6346429"/>
                <a:gd name="connsiteX6" fmla="*/ 9526 w 3470338"/>
                <a:gd name="connsiteY6" fmla="*/ 6346429 h 6346429"/>
                <a:gd name="connsiteX7" fmla="*/ 7830 w 3470338"/>
                <a:gd name="connsiteY7" fmla="*/ 5754489 h 6346429"/>
                <a:gd name="connsiteX8" fmla="*/ 1158240 w 3470338"/>
                <a:gd name="connsiteY8" fmla="*/ 5845929 h 6346429"/>
                <a:gd name="connsiteX0" fmla="*/ 437 w 3470338"/>
                <a:gd name="connsiteY0" fmla="*/ 3173214 h 6346429"/>
                <a:gd name="connsiteX1" fmla="*/ 0 w 3470338"/>
                <a:gd name="connsiteY1" fmla="*/ 3020814 h 6346429"/>
                <a:gd name="connsiteX2" fmla="*/ 9526 w 3470338"/>
                <a:gd name="connsiteY2" fmla="*/ 0 h 6346429"/>
                <a:gd name="connsiteX3" fmla="*/ 3470338 w 3470338"/>
                <a:gd name="connsiteY3" fmla="*/ 0 h 6346429"/>
                <a:gd name="connsiteX4" fmla="*/ 3470338 w 3470338"/>
                <a:gd name="connsiteY4" fmla="*/ 6346429 h 6346429"/>
                <a:gd name="connsiteX5" fmla="*/ 9526 w 3470338"/>
                <a:gd name="connsiteY5" fmla="*/ 6346429 h 6346429"/>
                <a:gd name="connsiteX6" fmla="*/ 7830 w 3470338"/>
                <a:gd name="connsiteY6" fmla="*/ 5754489 h 6346429"/>
                <a:gd name="connsiteX7" fmla="*/ 1158240 w 3470338"/>
                <a:gd name="connsiteY7" fmla="*/ 5845929 h 6346429"/>
                <a:gd name="connsiteX0" fmla="*/ 437 w 3470338"/>
                <a:gd name="connsiteY0" fmla="*/ 3173214 h 6346429"/>
                <a:gd name="connsiteX1" fmla="*/ 0 w 3470338"/>
                <a:gd name="connsiteY1" fmla="*/ 3020814 h 6346429"/>
                <a:gd name="connsiteX2" fmla="*/ 9526 w 3470338"/>
                <a:gd name="connsiteY2" fmla="*/ 0 h 6346429"/>
                <a:gd name="connsiteX3" fmla="*/ 3470338 w 3470338"/>
                <a:gd name="connsiteY3" fmla="*/ 0 h 6346429"/>
                <a:gd name="connsiteX4" fmla="*/ 3470338 w 3470338"/>
                <a:gd name="connsiteY4" fmla="*/ 6346429 h 6346429"/>
                <a:gd name="connsiteX5" fmla="*/ 9526 w 3470338"/>
                <a:gd name="connsiteY5" fmla="*/ 6346429 h 6346429"/>
                <a:gd name="connsiteX6" fmla="*/ 7830 w 3470338"/>
                <a:gd name="connsiteY6" fmla="*/ 5754489 h 6346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70338" h="6346429">
                  <a:moveTo>
                    <a:pt x="437" y="3173214"/>
                  </a:moveTo>
                  <a:cubicBezTo>
                    <a:pt x="291" y="3122414"/>
                    <a:pt x="146" y="3071614"/>
                    <a:pt x="0" y="3020814"/>
                  </a:cubicBezTo>
                  <a:cubicBezTo>
                    <a:pt x="3175" y="2013876"/>
                    <a:pt x="6351" y="1006938"/>
                    <a:pt x="9526" y="0"/>
                  </a:cubicBezTo>
                  <a:lnTo>
                    <a:pt x="3470338" y="0"/>
                  </a:lnTo>
                  <a:lnTo>
                    <a:pt x="3470338" y="6346429"/>
                  </a:lnTo>
                  <a:lnTo>
                    <a:pt x="9526" y="6346429"/>
                  </a:lnTo>
                  <a:cubicBezTo>
                    <a:pt x="8961" y="6149116"/>
                    <a:pt x="8395" y="5951802"/>
                    <a:pt x="7830" y="5754489"/>
                  </a:cubicBezTo>
                </a:path>
              </a:pathLst>
            </a:custGeom>
            <a:noFill/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A1A33474-CEBF-C7FF-EAA1-6D8595200EF4}"/>
              </a:ext>
            </a:extLst>
          </p:cNvPr>
          <p:cNvGrpSpPr/>
          <p:nvPr/>
        </p:nvGrpSpPr>
        <p:grpSpPr>
          <a:xfrm>
            <a:off x="7189448" y="4024968"/>
            <a:ext cx="1480596" cy="1341805"/>
            <a:chOff x="8918310" y="4038715"/>
            <a:chExt cx="1480596" cy="1341805"/>
          </a:xfrm>
        </p:grpSpPr>
        <p:pic>
          <p:nvPicPr>
            <p:cNvPr id="41" name="Image 40">
              <a:extLst>
                <a:ext uri="{FF2B5EF4-FFF2-40B4-BE49-F238E27FC236}">
                  <a16:creationId xmlns:a16="http://schemas.microsoft.com/office/drawing/2014/main" id="{A9AE504B-7537-43C1-8BAD-E15DC9E17E50}"/>
                </a:ext>
              </a:extLst>
            </p:cNvPr>
            <p:cNvPicPr/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9186331" y="4250746"/>
              <a:ext cx="900232" cy="900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343" name="Freeform: Shape 12">
              <a:extLst>
                <a:ext uri="{FF2B5EF4-FFF2-40B4-BE49-F238E27FC236}">
                  <a16:creationId xmlns:a16="http://schemas.microsoft.com/office/drawing/2014/main" id="{F60A5BB8-26E4-477E-B146-6F36FF37E0CA}"/>
                </a:ext>
              </a:extLst>
            </p:cNvPr>
            <p:cNvSpPr/>
            <p:nvPr/>
          </p:nvSpPr>
          <p:spPr>
            <a:xfrm>
              <a:off x="8918310" y="4038715"/>
              <a:ext cx="1480596" cy="1341805"/>
            </a:xfrm>
            <a:custGeom>
              <a:avLst/>
              <a:gdLst>
                <a:gd name="connsiteX0" fmla="*/ 9526 w 3470338"/>
                <a:gd name="connsiteY0" fmla="*/ 0 h 6346429"/>
                <a:gd name="connsiteX1" fmla="*/ 3470338 w 3470338"/>
                <a:gd name="connsiteY1" fmla="*/ 0 h 6346429"/>
                <a:gd name="connsiteX2" fmla="*/ 3470338 w 3470338"/>
                <a:gd name="connsiteY2" fmla="*/ 6346429 h 6346429"/>
                <a:gd name="connsiteX3" fmla="*/ 9526 w 3470338"/>
                <a:gd name="connsiteY3" fmla="*/ 6346429 h 6346429"/>
                <a:gd name="connsiteX4" fmla="*/ 7830 w 3470338"/>
                <a:gd name="connsiteY4" fmla="*/ 5754489 h 6346429"/>
                <a:gd name="connsiteX5" fmla="*/ 1066800 w 3470338"/>
                <a:gd name="connsiteY5" fmla="*/ 5754489 h 6346429"/>
                <a:gd name="connsiteX6" fmla="*/ 1066800 w 3470338"/>
                <a:gd name="connsiteY6" fmla="*/ 3173214 h 6346429"/>
                <a:gd name="connsiteX7" fmla="*/ 437 w 3470338"/>
                <a:gd name="connsiteY7" fmla="*/ 3173214 h 6346429"/>
                <a:gd name="connsiteX8" fmla="*/ 0 w 3470338"/>
                <a:gd name="connsiteY8" fmla="*/ 3020814 h 6346429"/>
                <a:gd name="connsiteX9" fmla="*/ 9526 w 3470338"/>
                <a:gd name="connsiteY9" fmla="*/ 0 h 6346429"/>
                <a:gd name="connsiteX0" fmla="*/ 9526 w 3470338"/>
                <a:gd name="connsiteY0" fmla="*/ 0 h 6346429"/>
                <a:gd name="connsiteX1" fmla="*/ 3470338 w 3470338"/>
                <a:gd name="connsiteY1" fmla="*/ 0 h 6346429"/>
                <a:gd name="connsiteX2" fmla="*/ 3470338 w 3470338"/>
                <a:gd name="connsiteY2" fmla="*/ 6346429 h 6346429"/>
                <a:gd name="connsiteX3" fmla="*/ 9526 w 3470338"/>
                <a:gd name="connsiteY3" fmla="*/ 6346429 h 6346429"/>
                <a:gd name="connsiteX4" fmla="*/ 7830 w 3470338"/>
                <a:gd name="connsiteY4" fmla="*/ 5754489 h 6346429"/>
                <a:gd name="connsiteX5" fmla="*/ 1066800 w 3470338"/>
                <a:gd name="connsiteY5" fmla="*/ 5754489 h 6346429"/>
                <a:gd name="connsiteX6" fmla="*/ 437 w 3470338"/>
                <a:gd name="connsiteY6" fmla="*/ 3173214 h 6346429"/>
                <a:gd name="connsiteX7" fmla="*/ 0 w 3470338"/>
                <a:gd name="connsiteY7" fmla="*/ 3020814 h 6346429"/>
                <a:gd name="connsiteX8" fmla="*/ 9526 w 3470338"/>
                <a:gd name="connsiteY8" fmla="*/ 0 h 6346429"/>
                <a:gd name="connsiteX0" fmla="*/ 1066800 w 3470338"/>
                <a:gd name="connsiteY0" fmla="*/ 5754489 h 6346429"/>
                <a:gd name="connsiteX1" fmla="*/ 437 w 3470338"/>
                <a:gd name="connsiteY1" fmla="*/ 3173214 h 6346429"/>
                <a:gd name="connsiteX2" fmla="*/ 0 w 3470338"/>
                <a:gd name="connsiteY2" fmla="*/ 3020814 h 6346429"/>
                <a:gd name="connsiteX3" fmla="*/ 9526 w 3470338"/>
                <a:gd name="connsiteY3" fmla="*/ 0 h 6346429"/>
                <a:gd name="connsiteX4" fmla="*/ 3470338 w 3470338"/>
                <a:gd name="connsiteY4" fmla="*/ 0 h 6346429"/>
                <a:gd name="connsiteX5" fmla="*/ 3470338 w 3470338"/>
                <a:gd name="connsiteY5" fmla="*/ 6346429 h 6346429"/>
                <a:gd name="connsiteX6" fmla="*/ 9526 w 3470338"/>
                <a:gd name="connsiteY6" fmla="*/ 6346429 h 6346429"/>
                <a:gd name="connsiteX7" fmla="*/ 7830 w 3470338"/>
                <a:gd name="connsiteY7" fmla="*/ 5754489 h 6346429"/>
                <a:gd name="connsiteX8" fmla="*/ 1158240 w 3470338"/>
                <a:gd name="connsiteY8" fmla="*/ 5845929 h 6346429"/>
                <a:gd name="connsiteX0" fmla="*/ 437 w 3470338"/>
                <a:gd name="connsiteY0" fmla="*/ 3173214 h 6346429"/>
                <a:gd name="connsiteX1" fmla="*/ 0 w 3470338"/>
                <a:gd name="connsiteY1" fmla="*/ 3020814 h 6346429"/>
                <a:gd name="connsiteX2" fmla="*/ 9526 w 3470338"/>
                <a:gd name="connsiteY2" fmla="*/ 0 h 6346429"/>
                <a:gd name="connsiteX3" fmla="*/ 3470338 w 3470338"/>
                <a:gd name="connsiteY3" fmla="*/ 0 h 6346429"/>
                <a:gd name="connsiteX4" fmla="*/ 3470338 w 3470338"/>
                <a:gd name="connsiteY4" fmla="*/ 6346429 h 6346429"/>
                <a:gd name="connsiteX5" fmla="*/ 9526 w 3470338"/>
                <a:gd name="connsiteY5" fmla="*/ 6346429 h 6346429"/>
                <a:gd name="connsiteX6" fmla="*/ 7830 w 3470338"/>
                <a:gd name="connsiteY6" fmla="*/ 5754489 h 6346429"/>
                <a:gd name="connsiteX7" fmla="*/ 1158240 w 3470338"/>
                <a:gd name="connsiteY7" fmla="*/ 5845929 h 6346429"/>
                <a:gd name="connsiteX0" fmla="*/ 437 w 3470338"/>
                <a:gd name="connsiteY0" fmla="*/ 3173214 h 6346429"/>
                <a:gd name="connsiteX1" fmla="*/ 0 w 3470338"/>
                <a:gd name="connsiteY1" fmla="*/ 3020814 h 6346429"/>
                <a:gd name="connsiteX2" fmla="*/ 9526 w 3470338"/>
                <a:gd name="connsiteY2" fmla="*/ 0 h 6346429"/>
                <a:gd name="connsiteX3" fmla="*/ 3470338 w 3470338"/>
                <a:gd name="connsiteY3" fmla="*/ 0 h 6346429"/>
                <a:gd name="connsiteX4" fmla="*/ 3470338 w 3470338"/>
                <a:gd name="connsiteY4" fmla="*/ 6346429 h 6346429"/>
                <a:gd name="connsiteX5" fmla="*/ 9526 w 3470338"/>
                <a:gd name="connsiteY5" fmla="*/ 6346429 h 6346429"/>
                <a:gd name="connsiteX6" fmla="*/ 7830 w 3470338"/>
                <a:gd name="connsiteY6" fmla="*/ 5754489 h 6346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70338" h="6346429">
                  <a:moveTo>
                    <a:pt x="437" y="3173214"/>
                  </a:moveTo>
                  <a:cubicBezTo>
                    <a:pt x="291" y="3122414"/>
                    <a:pt x="146" y="3071614"/>
                    <a:pt x="0" y="3020814"/>
                  </a:cubicBezTo>
                  <a:cubicBezTo>
                    <a:pt x="3175" y="2013876"/>
                    <a:pt x="6351" y="1006938"/>
                    <a:pt x="9526" y="0"/>
                  </a:cubicBezTo>
                  <a:lnTo>
                    <a:pt x="3470338" y="0"/>
                  </a:lnTo>
                  <a:lnTo>
                    <a:pt x="3470338" y="6346429"/>
                  </a:lnTo>
                  <a:lnTo>
                    <a:pt x="9526" y="6346429"/>
                  </a:lnTo>
                  <a:cubicBezTo>
                    <a:pt x="8961" y="6149116"/>
                    <a:pt x="8395" y="5951802"/>
                    <a:pt x="7830" y="5754489"/>
                  </a:cubicBezTo>
                </a:path>
              </a:pathLst>
            </a:custGeom>
            <a:noFill/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D2FE14E8-1B5D-B111-784A-49E173C88D84}"/>
              </a:ext>
            </a:extLst>
          </p:cNvPr>
          <p:cNvGrpSpPr/>
          <p:nvPr/>
        </p:nvGrpSpPr>
        <p:grpSpPr>
          <a:xfrm>
            <a:off x="9886549" y="1891773"/>
            <a:ext cx="1480596" cy="1341805"/>
            <a:chOff x="9703481" y="1529295"/>
            <a:chExt cx="1480596" cy="1341805"/>
          </a:xfrm>
        </p:grpSpPr>
        <p:pic>
          <p:nvPicPr>
            <p:cNvPr id="40" name="Image 39">
              <a:extLst>
                <a:ext uri="{FF2B5EF4-FFF2-40B4-BE49-F238E27FC236}">
                  <a16:creationId xmlns:a16="http://schemas.microsoft.com/office/drawing/2014/main" id="{ABA6899B-DF66-4543-B5EA-5EAADBAE76C9}"/>
                </a:ext>
              </a:extLst>
            </p:cNvPr>
            <p:cNvPicPr/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9915894" y="1877907"/>
              <a:ext cx="1086415" cy="6624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347" name="Freeform: Shape 12">
              <a:extLst>
                <a:ext uri="{FF2B5EF4-FFF2-40B4-BE49-F238E27FC236}">
                  <a16:creationId xmlns:a16="http://schemas.microsoft.com/office/drawing/2014/main" id="{C2FEC646-E404-4063-BEFC-0F71EFD045BB}"/>
                </a:ext>
              </a:extLst>
            </p:cNvPr>
            <p:cNvSpPr/>
            <p:nvPr/>
          </p:nvSpPr>
          <p:spPr>
            <a:xfrm>
              <a:off x="9703481" y="1529295"/>
              <a:ext cx="1480596" cy="1341805"/>
            </a:xfrm>
            <a:custGeom>
              <a:avLst/>
              <a:gdLst>
                <a:gd name="connsiteX0" fmla="*/ 9526 w 3470338"/>
                <a:gd name="connsiteY0" fmla="*/ 0 h 6346429"/>
                <a:gd name="connsiteX1" fmla="*/ 3470338 w 3470338"/>
                <a:gd name="connsiteY1" fmla="*/ 0 h 6346429"/>
                <a:gd name="connsiteX2" fmla="*/ 3470338 w 3470338"/>
                <a:gd name="connsiteY2" fmla="*/ 6346429 h 6346429"/>
                <a:gd name="connsiteX3" fmla="*/ 9526 w 3470338"/>
                <a:gd name="connsiteY3" fmla="*/ 6346429 h 6346429"/>
                <a:gd name="connsiteX4" fmla="*/ 7830 w 3470338"/>
                <a:gd name="connsiteY4" fmla="*/ 5754489 h 6346429"/>
                <a:gd name="connsiteX5" fmla="*/ 1066800 w 3470338"/>
                <a:gd name="connsiteY5" fmla="*/ 5754489 h 6346429"/>
                <a:gd name="connsiteX6" fmla="*/ 1066800 w 3470338"/>
                <a:gd name="connsiteY6" fmla="*/ 3173214 h 6346429"/>
                <a:gd name="connsiteX7" fmla="*/ 437 w 3470338"/>
                <a:gd name="connsiteY7" fmla="*/ 3173214 h 6346429"/>
                <a:gd name="connsiteX8" fmla="*/ 0 w 3470338"/>
                <a:gd name="connsiteY8" fmla="*/ 3020814 h 6346429"/>
                <a:gd name="connsiteX9" fmla="*/ 9526 w 3470338"/>
                <a:gd name="connsiteY9" fmla="*/ 0 h 6346429"/>
                <a:gd name="connsiteX0" fmla="*/ 9526 w 3470338"/>
                <a:gd name="connsiteY0" fmla="*/ 0 h 6346429"/>
                <a:gd name="connsiteX1" fmla="*/ 3470338 w 3470338"/>
                <a:gd name="connsiteY1" fmla="*/ 0 h 6346429"/>
                <a:gd name="connsiteX2" fmla="*/ 3470338 w 3470338"/>
                <a:gd name="connsiteY2" fmla="*/ 6346429 h 6346429"/>
                <a:gd name="connsiteX3" fmla="*/ 9526 w 3470338"/>
                <a:gd name="connsiteY3" fmla="*/ 6346429 h 6346429"/>
                <a:gd name="connsiteX4" fmla="*/ 7830 w 3470338"/>
                <a:gd name="connsiteY4" fmla="*/ 5754489 h 6346429"/>
                <a:gd name="connsiteX5" fmla="*/ 1066800 w 3470338"/>
                <a:gd name="connsiteY5" fmla="*/ 5754489 h 6346429"/>
                <a:gd name="connsiteX6" fmla="*/ 437 w 3470338"/>
                <a:gd name="connsiteY6" fmla="*/ 3173214 h 6346429"/>
                <a:gd name="connsiteX7" fmla="*/ 0 w 3470338"/>
                <a:gd name="connsiteY7" fmla="*/ 3020814 h 6346429"/>
                <a:gd name="connsiteX8" fmla="*/ 9526 w 3470338"/>
                <a:gd name="connsiteY8" fmla="*/ 0 h 6346429"/>
                <a:gd name="connsiteX0" fmla="*/ 1066800 w 3470338"/>
                <a:gd name="connsiteY0" fmla="*/ 5754489 h 6346429"/>
                <a:gd name="connsiteX1" fmla="*/ 437 w 3470338"/>
                <a:gd name="connsiteY1" fmla="*/ 3173214 h 6346429"/>
                <a:gd name="connsiteX2" fmla="*/ 0 w 3470338"/>
                <a:gd name="connsiteY2" fmla="*/ 3020814 h 6346429"/>
                <a:gd name="connsiteX3" fmla="*/ 9526 w 3470338"/>
                <a:gd name="connsiteY3" fmla="*/ 0 h 6346429"/>
                <a:gd name="connsiteX4" fmla="*/ 3470338 w 3470338"/>
                <a:gd name="connsiteY4" fmla="*/ 0 h 6346429"/>
                <a:gd name="connsiteX5" fmla="*/ 3470338 w 3470338"/>
                <a:gd name="connsiteY5" fmla="*/ 6346429 h 6346429"/>
                <a:gd name="connsiteX6" fmla="*/ 9526 w 3470338"/>
                <a:gd name="connsiteY6" fmla="*/ 6346429 h 6346429"/>
                <a:gd name="connsiteX7" fmla="*/ 7830 w 3470338"/>
                <a:gd name="connsiteY7" fmla="*/ 5754489 h 6346429"/>
                <a:gd name="connsiteX8" fmla="*/ 1158240 w 3470338"/>
                <a:gd name="connsiteY8" fmla="*/ 5845929 h 6346429"/>
                <a:gd name="connsiteX0" fmla="*/ 437 w 3470338"/>
                <a:gd name="connsiteY0" fmla="*/ 3173214 h 6346429"/>
                <a:gd name="connsiteX1" fmla="*/ 0 w 3470338"/>
                <a:gd name="connsiteY1" fmla="*/ 3020814 h 6346429"/>
                <a:gd name="connsiteX2" fmla="*/ 9526 w 3470338"/>
                <a:gd name="connsiteY2" fmla="*/ 0 h 6346429"/>
                <a:gd name="connsiteX3" fmla="*/ 3470338 w 3470338"/>
                <a:gd name="connsiteY3" fmla="*/ 0 h 6346429"/>
                <a:gd name="connsiteX4" fmla="*/ 3470338 w 3470338"/>
                <a:gd name="connsiteY4" fmla="*/ 6346429 h 6346429"/>
                <a:gd name="connsiteX5" fmla="*/ 9526 w 3470338"/>
                <a:gd name="connsiteY5" fmla="*/ 6346429 h 6346429"/>
                <a:gd name="connsiteX6" fmla="*/ 7830 w 3470338"/>
                <a:gd name="connsiteY6" fmla="*/ 5754489 h 6346429"/>
                <a:gd name="connsiteX7" fmla="*/ 1158240 w 3470338"/>
                <a:gd name="connsiteY7" fmla="*/ 5845929 h 6346429"/>
                <a:gd name="connsiteX0" fmla="*/ 437 w 3470338"/>
                <a:gd name="connsiteY0" fmla="*/ 3173214 h 6346429"/>
                <a:gd name="connsiteX1" fmla="*/ 0 w 3470338"/>
                <a:gd name="connsiteY1" fmla="*/ 3020814 h 6346429"/>
                <a:gd name="connsiteX2" fmla="*/ 9526 w 3470338"/>
                <a:gd name="connsiteY2" fmla="*/ 0 h 6346429"/>
                <a:gd name="connsiteX3" fmla="*/ 3470338 w 3470338"/>
                <a:gd name="connsiteY3" fmla="*/ 0 h 6346429"/>
                <a:gd name="connsiteX4" fmla="*/ 3470338 w 3470338"/>
                <a:gd name="connsiteY4" fmla="*/ 6346429 h 6346429"/>
                <a:gd name="connsiteX5" fmla="*/ 9526 w 3470338"/>
                <a:gd name="connsiteY5" fmla="*/ 6346429 h 6346429"/>
                <a:gd name="connsiteX6" fmla="*/ 7830 w 3470338"/>
                <a:gd name="connsiteY6" fmla="*/ 5754489 h 6346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70338" h="6346429">
                  <a:moveTo>
                    <a:pt x="437" y="3173214"/>
                  </a:moveTo>
                  <a:cubicBezTo>
                    <a:pt x="291" y="3122414"/>
                    <a:pt x="146" y="3071614"/>
                    <a:pt x="0" y="3020814"/>
                  </a:cubicBezTo>
                  <a:cubicBezTo>
                    <a:pt x="3175" y="2013876"/>
                    <a:pt x="6351" y="1006938"/>
                    <a:pt x="9526" y="0"/>
                  </a:cubicBezTo>
                  <a:lnTo>
                    <a:pt x="3470338" y="0"/>
                  </a:lnTo>
                  <a:lnTo>
                    <a:pt x="3470338" y="6346429"/>
                  </a:lnTo>
                  <a:lnTo>
                    <a:pt x="9526" y="6346429"/>
                  </a:lnTo>
                  <a:cubicBezTo>
                    <a:pt x="8961" y="6149116"/>
                    <a:pt x="8395" y="5951802"/>
                    <a:pt x="7830" y="5754489"/>
                  </a:cubicBezTo>
                </a:path>
              </a:pathLst>
            </a:custGeom>
            <a:noFill/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</p:grpSp>
      <p:sp>
        <p:nvSpPr>
          <p:cNvPr id="14348" name="Forme libre : forme 14347">
            <a:extLst>
              <a:ext uri="{FF2B5EF4-FFF2-40B4-BE49-F238E27FC236}">
                <a16:creationId xmlns:a16="http://schemas.microsoft.com/office/drawing/2014/main" id="{675951B7-6135-40FC-9276-DA1C20A1C11A}"/>
              </a:ext>
            </a:extLst>
          </p:cNvPr>
          <p:cNvSpPr/>
          <p:nvPr/>
        </p:nvSpPr>
        <p:spPr>
          <a:xfrm>
            <a:off x="264172" y="1074195"/>
            <a:ext cx="200651" cy="5301205"/>
          </a:xfrm>
          <a:custGeom>
            <a:avLst/>
            <a:gdLst>
              <a:gd name="connsiteX0" fmla="*/ 13636 w 200651"/>
              <a:gd name="connsiteY0" fmla="*/ 0 h 5301205"/>
              <a:gd name="connsiteX1" fmla="*/ 175681 w 200651"/>
              <a:gd name="connsiteY1" fmla="*/ 1134319 h 5301205"/>
              <a:gd name="connsiteX2" fmla="*/ 2061 w 200651"/>
              <a:gd name="connsiteY2" fmla="*/ 2210764 h 5301205"/>
              <a:gd name="connsiteX3" fmla="*/ 198831 w 200651"/>
              <a:gd name="connsiteY3" fmla="*/ 3090440 h 5301205"/>
              <a:gd name="connsiteX4" fmla="*/ 94659 w 200651"/>
              <a:gd name="connsiteY4" fmla="*/ 4178460 h 5301205"/>
              <a:gd name="connsiteX5" fmla="*/ 2061 w 200651"/>
              <a:gd name="connsiteY5" fmla="*/ 4988688 h 5301205"/>
              <a:gd name="connsiteX6" fmla="*/ 187256 w 200651"/>
              <a:gd name="connsiteY6" fmla="*/ 5301205 h 530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651" h="5301205">
                <a:moveTo>
                  <a:pt x="13636" y="0"/>
                </a:moveTo>
                <a:cubicBezTo>
                  <a:pt x="95623" y="382929"/>
                  <a:pt x="177610" y="765858"/>
                  <a:pt x="175681" y="1134319"/>
                </a:cubicBezTo>
                <a:cubicBezTo>
                  <a:pt x="173752" y="1502780"/>
                  <a:pt x="-1797" y="1884744"/>
                  <a:pt x="2061" y="2210764"/>
                </a:cubicBezTo>
                <a:cubicBezTo>
                  <a:pt x="5919" y="2536784"/>
                  <a:pt x="183398" y="2762491"/>
                  <a:pt x="198831" y="3090440"/>
                </a:cubicBezTo>
                <a:cubicBezTo>
                  <a:pt x="214264" y="3418389"/>
                  <a:pt x="127454" y="3862085"/>
                  <a:pt x="94659" y="4178460"/>
                </a:cubicBezTo>
                <a:cubicBezTo>
                  <a:pt x="61864" y="4494835"/>
                  <a:pt x="-13372" y="4801564"/>
                  <a:pt x="2061" y="4988688"/>
                </a:cubicBezTo>
                <a:cubicBezTo>
                  <a:pt x="17494" y="5175812"/>
                  <a:pt x="164107" y="5212466"/>
                  <a:pt x="187256" y="530120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13C0864D-73C9-4A49-BF94-68A3C8F9BA23}"/>
              </a:ext>
            </a:extLst>
          </p:cNvPr>
          <p:cNvSpPr/>
          <p:nvPr/>
        </p:nvSpPr>
        <p:spPr>
          <a:xfrm>
            <a:off x="11536835" y="-43405"/>
            <a:ext cx="385263" cy="6886937"/>
          </a:xfrm>
          <a:custGeom>
            <a:avLst/>
            <a:gdLst>
              <a:gd name="connsiteX0" fmla="*/ 28484 w 385263"/>
              <a:gd name="connsiteY0" fmla="*/ 0 h 6886937"/>
              <a:gd name="connsiteX1" fmla="*/ 144231 w 385263"/>
              <a:gd name="connsiteY1" fmla="*/ 567159 h 6886937"/>
              <a:gd name="connsiteX2" fmla="*/ 5335 w 385263"/>
              <a:gd name="connsiteY2" fmla="*/ 1377387 h 6886937"/>
              <a:gd name="connsiteX3" fmla="*/ 63208 w 385263"/>
              <a:gd name="connsiteY3" fmla="*/ 2002420 h 6886937"/>
              <a:gd name="connsiteX4" fmla="*/ 375724 w 385263"/>
              <a:gd name="connsiteY4" fmla="*/ 3333509 h 6886937"/>
              <a:gd name="connsiteX5" fmla="*/ 283127 w 385263"/>
              <a:gd name="connsiteY5" fmla="*/ 4641448 h 6886937"/>
              <a:gd name="connsiteX6" fmla="*/ 63208 w 385263"/>
              <a:gd name="connsiteY6" fmla="*/ 5683170 h 6886937"/>
              <a:gd name="connsiteX7" fmla="*/ 155805 w 385263"/>
              <a:gd name="connsiteY7" fmla="*/ 6886937 h 6886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5263" h="6886937">
                <a:moveTo>
                  <a:pt x="28484" y="0"/>
                </a:moveTo>
                <a:cubicBezTo>
                  <a:pt x="88286" y="168797"/>
                  <a:pt x="148089" y="337595"/>
                  <a:pt x="144231" y="567159"/>
                </a:cubicBezTo>
                <a:cubicBezTo>
                  <a:pt x="140373" y="796723"/>
                  <a:pt x="18839" y="1138177"/>
                  <a:pt x="5335" y="1377387"/>
                </a:cubicBezTo>
                <a:cubicBezTo>
                  <a:pt x="-8169" y="1616597"/>
                  <a:pt x="1476" y="1676400"/>
                  <a:pt x="63208" y="2002420"/>
                </a:cubicBezTo>
                <a:cubicBezTo>
                  <a:pt x="124940" y="2328440"/>
                  <a:pt x="339071" y="2893671"/>
                  <a:pt x="375724" y="3333509"/>
                </a:cubicBezTo>
                <a:cubicBezTo>
                  <a:pt x="412377" y="3773347"/>
                  <a:pt x="335213" y="4249838"/>
                  <a:pt x="283127" y="4641448"/>
                </a:cubicBezTo>
                <a:cubicBezTo>
                  <a:pt x="231041" y="5033058"/>
                  <a:pt x="84428" y="5308922"/>
                  <a:pt x="63208" y="5683170"/>
                </a:cubicBezTo>
                <a:cubicBezTo>
                  <a:pt x="41988" y="6057418"/>
                  <a:pt x="142301" y="6694026"/>
                  <a:pt x="155805" y="688693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A789A387-9693-48A8-ADFA-8A977CBE24DD}"/>
              </a:ext>
            </a:extLst>
          </p:cNvPr>
          <p:cNvSpPr/>
          <p:nvPr/>
        </p:nvSpPr>
        <p:spPr>
          <a:xfrm>
            <a:off x="11417028" y="28946"/>
            <a:ext cx="455609" cy="6840638"/>
          </a:xfrm>
          <a:custGeom>
            <a:avLst/>
            <a:gdLst>
              <a:gd name="connsiteX0" fmla="*/ 291238 w 455609"/>
              <a:gd name="connsiteY0" fmla="*/ 0 h 6840638"/>
              <a:gd name="connsiteX1" fmla="*/ 1871 w 455609"/>
              <a:gd name="connsiteY1" fmla="*/ 636607 h 6840638"/>
              <a:gd name="connsiteX2" fmla="*/ 163917 w 455609"/>
              <a:gd name="connsiteY2" fmla="*/ 1898248 h 6840638"/>
              <a:gd name="connsiteX3" fmla="*/ 106043 w 455609"/>
              <a:gd name="connsiteY3" fmla="*/ 3044141 h 6840638"/>
              <a:gd name="connsiteX4" fmla="*/ 453284 w 455609"/>
              <a:gd name="connsiteY4" fmla="*/ 4942390 h 6840638"/>
              <a:gd name="connsiteX5" fmla="*/ 256514 w 455609"/>
              <a:gd name="connsiteY5" fmla="*/ 6123007 h 6840638"/>
              <a:gd name="connsiteX6" fmla="*/ 233365 w 455609"/>
              <a:gd name="connsiteY6" fmla="*/ 6840638 h 6840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609" h="6840638">
                <a:moveTo>
                  <a:pt x="291238" y="0"/>
                </a:moveTo>
                <a:cubicBezTo>
                  <a:pt x="157164" y="160116"/>
                  <a:pt x="23091" y="320232"/>
                  <a:pt x="1871" y="636607"/>
                </a:cubicBezTo>
                <a:cubicBezTo>
                  <a:pt x="-19349" y="952982"/>
                  <a:pt x="146555" y="1496992"/>
                  <a:pt x="163917" y="1898248"/>
                </a:cubicBezTo>
                <a:cubicBezTo>
                  <a:pt x="181279" y="2299504"/>
                  <a:pt x="57815" y="2536784"/>
                  <a:pt x="106043" y="3044141"/>
                </a:cubicBezTo>
                <a:cubicBezTo>
                  <a:pt x="154271" y="3551498"/>
                  <a:pt x="428206" y="4429246"/>
                  <a:pt x="453284" y="4942390"/>
                </a:cubicBezTo>
                <a:cubicBezTo>
                  <a:pt x="478362" y="5455534"/>
                  <a:pt x="293167" y="5806632"/>
                  <a:pt x="256514" y="6123007"/>
                </a:cubicBezTo>
                <a:cubicBezTo>
                  <a:pt x="219861" y="6439382"/>
                  <a:pt x="252656" y="6618790"/>
                  <a:pt x="233365" y="684063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337BAA56-75CD-475D-A171-CCDF2BC57683}"/>
              </a:ext>
            </a:extLst>
          </p:cNvPr>
          <p:cNvSpPr/>
          <p:nvPr/>
        </p:nvSpPr>
        <p:spPr>
          <a:xfrm>
            <a:off x="11828458" y="28946"/>
            <a:ext cx="335880" cy="6840638"/>
          </a:xfrm>
          <a:custGeom>
            <a:avLst/>
            <a:gdLst>
              <a:gd name="connsiteX0" fmla="*/ 220133 w 335880"/>
              <a:gd name="connsiteY0" fmla="*/ 0 h 6840638"/>
              <a:gd name="connsiteX1" fmla="*/ 81237 w 335880"/>
              <a:gd name="connsiteY1" fmla="*/ 1053297 h 6840638"/>
              <a:gd name="connsiteX2" fmla="*/ 208558 w 335880"/>
              <a:gd name="connsiteY2" fmla="*/ 2754775 h 6840638"/>
              <a:gd name="connsiteX3" fmla="*/ 214 w 335880"/>
              <a:gd name="connsiteY3" fmla="*/ 3565003 h 6840638"/>
              <a:gd name="connsiteX4" fmla="*/ 254857 w 335880"/>
              <a:gd name="connsiteY4" fmla="*/ 5162309 h 6840638"/>
              <a:gd name="connsiteX5" fmla="*/ 335880 w 335880"/>
              <a:gd name="connsiteY5" fmla="*/ 6840638 h 6840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5880" h="6840638">
                <a:moveTo>
                  <a:pt x="220133" y="0"/>
                </a:moveTo>
                <a:cubicBezTo>
                  <a:pt x="151649" y="297084"/>
                  <a:pt x="83166" y="594168"/>
                  <a:pt x="81237" y="1053297"/>
                </a:cubicBezTo>
                <a:cubicBezTo>
                  <a:pt x="79308" y="1512426"/>
                  <a:pt x="222062" y="2336157"/>
                  <a:pt x="208558" y="2754775"/>
                </a:cubicBezTo>
                <a:cubicBezTo>
                  <a:pt x="195054" y="3173393"/>
                  <a:pt x="-7502" y="3163747"/>
                  <a:pt x="214" y="3565003"/>
                </a:cubicBezTo>
                <a:cubicBezTo>
                  <a:pt x="7930" y="3966259"/>
                  <a:pt x="198913" y="4616370"/>
                  <a:pt x="254857" y="5162309"/>
                </a:cubicBezTo>
                <a:cubicBezTo>
                  <a:pt x="310801" y="5708248"/>
                  <a:pt x="299227" y="6456744"/>
                  <a:pt x="335880" y="684063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3FB6DD3B-6367-413B-100C-3FBA539D2594}"/>
              </a:ext>
            </a:extLst>
          </p:cNvPr>
          <p:cNvGrpSpPr/>
          <p:nvPr/>
        </p:nvGrpSpPr>
        <p:grpSpPr>
          <a:xfrm>
            <a:off x="2553133" y="1900707"/>
            <a:ext cx="1480596" cy="1341805"/>
            <a:chOff x="2370065" y="1538229"/>
            <a:chExt cx="1480596" cy="1341805"/>
          </a:xfrm>
        </p:grpSpPr>
        <p:sp>
          <p:nvSpPr>
            <p:cNvPr id="22" name="Freeform: Shape 12">
              <a:extLst>
                <a:ext uri="{FF2B5EF4-FFF2-40B4-BE49-F238E27FC236}">
                  <a16:creationId xmlns:a16="http://schemas.microsoft.com/office/drawing/2014/main" id="{0708526B-BFE6-4EC3-9855-566C54672B9E}"/>
                </a:ext>
              </a:extLst>
            </p:cNvPr>
            <p:cNvSpPr/>
            <p:nvPr/>
          </p:nvSpPr>
          <p:spPr>
            <a:xfrm>
              <a:off x="2370065" y="1538229"/>
              <a:ext cx="1480596" cy="1341805"/>
            </a:xfrm>
            <a:custGeom>
              <a:avLst/>
              <a:gdLst>
                <a:gd name="connsiteX0" fmla="*/ 9526 w 3470338"/>
                <a:gd name="connsiteY0" fmla="*/ 0 h 6346429"/>
                <a:gd name="connsiteX1" fmla="*/ 3470338 w 3470338"/>
                <a:gd name="connsiteY1" fmla="*/ 0 h 6346429"/>
                <a:gd name="connsiteX2" fmla="*/ 3470338 w 3470338"/>
                <a:gd name="connsiteY2" fmla="*/ 6346429 h 6346429"/>
                <a:gd name="connsiteX3" fmla="*/ 9526 w 3470338"/>
                <a:gd name="connsiteY3" fmla="*/ 6346429 h 6346429"/>
                <a:gd name="connsiteX4" fmla="*/ 7830 w 3470338"/>
                <a:gd name="connsiteY4" fmla="*/ 5754489 h 6346429"/>
                <a:gd name="connsiteX5" fmla="*/ 1066800 w 3470338"/>
                <a:gd name="connsiteY5" fmla="*/ 5754489 h 6346429"/>
                <a:gd name="connsiteX6" fmla="*/ 1066800 w 3470338"/>
                <a:gd name="connsiteY6" fmla="*/ 3173214 h 6346429"/>
                <a:gd name="connsiteX7" fmla="*/ 437 w 3470338"/>
                <a:gd name="connsiteY7" fmla="*/ 3173214 h 6346429"/>
                <a:gd name="connsiteX8" fmla="*/ 0 w 3470338"/>
                <a:gd name="connsiteY8" fmla="*/ 3020814 h 6346429"/>
                <a:gd name="connsiteX9" fmla="*/ 9526 w 3470338"/>
                <a:gd name="connsiteY9" fmla="*/ 0 h 6346429"/>
                <a:gd name="connsiteX0" fmla="*/ 9526 w 3470338"/>
                <a:gd name="connsiteY0" fmla="*/ 0 h 6346429"/>
                <a:gd name="connsiteX1" fmla="*/ 3470338 w 3470338"/>
                <a:gd name="connsiteY1" fmla="*/ 0 h 6346429"/>
                <a:gd name="connsiteX2" fmla="*/ 3470338 w 3470338"/>
                <a:gd name="connsiteY2" fmla="*/ 6346429 h 6346429"/>
                <a:gd name="connsiteX3" fmla="*/ 9526 w 3470338"/>
                <a:gd name="connsiteY3" fmla="*/ 6346429 h 6346429"/>
                <a:gd name="connsiteX4" fmla="*/ 7830 w 3470338"/>
                <a:gd name="connsiteY4" fmla="*/ 5754489 h 6346429"/>
                <a:gd name="connsiteX5" fmla="*/ 1066800 w 3470338"/>
                <a:gd name="connsiteY5" fmla="*/ 5754489 h 6346429"/>
                <a:gd name="connsiteX6" fmla="*/ 437 w 3470338"/>
                <a:gd name="connsiteY6" fmla="*/ 3173214 h 6346429"/>
                <a:gd name="connsiteX7" fmla="*/ 0 w 3470338"/>
                <a:gd name="connsiteY7" fmla="*/ 3020814 h 6346429"/>
                <a:gd name="connsiteX8" fmla="*/ 9526 w 3470338"/>
                <a:gd name="connsiteY8" fmla="*/ 0 h 6346429"/>
                <a:gd name="connsiteX0" fmla="*/ 1066800 w 3470338"/>
                <a:gd name="connsiteY0" fmla="*/ 5754489 h 6346429"/>
                <a:gd name="connsiteX1" fmla="*/ 437 w 3470338"/>
                <a:gd name="connsiteY1" fmla="*/ 3173214 h 6346429"/>
                <a:gd name="connsiteX2" fmla="*/ 0 w 3470338"/>
                <a:gd name="connsiteY2" fmla="*/ 3020814 h 6346429"/>
                <a:gd name="connsiteX3" fmla="*/ 9526 w 3470338"/>
                <a:gd name="connsiteY3" fmla="*/ 0 h 6346429"/>
                <a:gd name="connsiteX4" fmla="*/ 3470338 w 3470338"/>
                <a:gd name="connsiteY4" fmla="*/ 0 h 6346429"/>
                <a:gd name="connsiteX5" fmla="*/ 3470338 w 3470338"/>
                <a:gd name="connsiteY5" fmla="*/ 6346429 h 6346429"/>
                <a:gd name="connsiteX6" fmla="*/ 9526 w 3470338"/>
                <a:gd name="connsiteY6" fmla="*/ 6346429 h 6346429"/>
                <a:gd name="connsiteX7" fmla="*/ 7830 w 3470338"/>
                <a:gd name="connsiteY7" fmla="*/ 5754489 h 6346429"/>
                <a:gd name="connsiteX8" fmla="*/ 1158240 w 3470338"/>
                <a:gd name="connsiteY8" fmla="*/ 5845929 h 6346429"/>
                <a:gd name="connsiteX0" fmla="*/ 437 w 3470338"/>
                <a:gd name="connsiteY0" fmla="*/ 3173214 h 6346429"/>
                <a:gd name="connsiteX1" fmla="*/ 0 w 3470338"/>
                <a:gd name="connsiteY1" fmla="*/ 3020814 h 6346429"/>
                <a:gd name="connsiteX2" fmla="*/ 9526 w 3470338"/>
                <a:gd name="connsiteY2" fmla="*/ 0 h 6346429"/>
                <a:gd name="connsiteX3" fmla="*/ 3470338 w 3470338"/>
                <a:gd name="connsiteY3" fmla="*/ 0 h 6346429"/>
                <a:gd name="connsiteX4" fmla="*/ 3470338 w 3470338"/>
                <a:gd name="connsiteY4" fmla="*/ 6346429 h 6346429"/>
                <a:gd name="connsiteX5" fmla="*/ 9526 w 3470338"/>
                <a:gd name="connsiteY5" fmla="*/ 6346429 h 6346429"/>
                <a:gd name="connsiteX6" fmla="*/ 7830 w 3470338"/>
                <a:gd name="connsiteY6" fmla="*/ 5754489 h 6346429"/>
                <a:gd name="connsiteX7" fmla="*/ 1158240 w 3470338"/>
                <a:gd name="connsiteY7" fmla="*/ 5845929 h 6346429"/>
                <a:gd name="connsiteX0" fmla="*/ 437 w 3470338"/>
                <a:gd name="connsiteY0" fmla="*/ 3173214 h 6346429"/>
                <a:gd name="connsiteX1" fmla="*/ 0 w 3470338"/>
                <a:gd name="connsiteY1" fmla="*/ 3020814 h 6346429"/>
                <a:gd name="connsiteX2" fmla="*/ 9526 w 3470338"/>
                <a:gd name="connsiteY2" fmla="*/ 0 h 6346429"/>
                <a:gd name="connsiteX3" fmla="*/ 3470338 w 3470338"/>
                <a:gd name="connsiteY3" fmla="*/ 0 h 6346429"/>
                <a:gd name="connsiteX4" fmla="*/ 3470338 w 3470338"/>
                <a:gd name="connsiteY4" fmla="*/ 6346429 h 6346429"/>
                <a:gd name="connsiteX5" fmla="*/ 9526 w 3470338"/>
                <a:gd name="connsiteY5" fmla="*/ 6346429 h 6346429"/>
                <a:gd name="connsiteX6" fmla="*/ 7830 w 3470338"/>
                <a:gd name="connsiteY6" fmla="*/ 5754489 h 6346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70338" h="6346429">
                  <a:moveTo>
                    <a:pt x="437" y="3173214"/>
                  </a:moveTo>
                  <a:cubicBezTo>
                    <a:pt x="291" y="3122414"/>
                    <a:pt x="146" y="3071614"/>
                    <a:pt x="0" y="3020814"/>
                  </a:cubicBezTo>
                  <a:cubicBezTo>
                    <a:pt x="3175" y="2013876"/>
                    <a:pt x="6351" y="1006938"/>
                    <a:pt x="9526" y="0"/>
                  </a:cubicBezTo>
                  <a:lnTo>
                    <a:pt x="3470338" y="0"/>
                  </a:lnTo>
                  <a:lnTo>
                    <a:pt x="3470338" y="6346429"/>
                  </a:lnTo>
                  <a:lnTo>
                    <a:pt x="9526" y="6346429"/>
                  </a:lnTo>
                  <a:cubicBezTo>
                    <a:pt x="8961" y="6149116"/>
                    <a:pt x="8395" y="5951802"/>
                    <a:pt x="7830" y="5754489"/>
                  </a:cubicBezTo>
                </a:path>
              </a:pathLst>
            </a:custGeom>
            <a:noFill/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pic>
          <p:nvPicPr>
            <p:cNvPr id="7" name="Image 6" descr="Une image contenant Police, Graphique, diagramme, texte&#10;&#10;Description générée automatiquement">
              <a:extLst>
                <a:ext uri="{FF2B5EF4-FFF2-40B4-BE49-F238E27FC236}">
                  <a16:creationId xmlns:a16="http://schemas.microsoft.com/office/drawing/2014/main" id="{9A0A3C7C-6BE0-5F52-8411-475FCACF4A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8250" y="1750827"/>
              <a:ext cx="1362091" cy="968908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053866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E93E86D4-3B95-4D37-81B1-22A696A98B69}"/>
              </a:ext>
            </a:extLst>
          </p:cNvPr>
          <p:cNvSpPr/>
          <p:nvPr/>
        </p:nvSpPr>
        <p:spPr>
          <a:xfrm>
            <a:off x="3848100" y="0"/>
            <a:ext cx="4495800" cy="6858000"/>
          </a:xfrm>
          <a:prstGeom prst="rect">
            <a:avLst/>
          </a:prstGeom>
          <a:solidFill>
            <a:schemeClr val="accent5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5A890D3-EC31-40D1-BE5F-FD0D89A3C534}"/>
              </a:ext>
            </a:extLst>
          </p:cNvPr>
          <p:cNvSpPr/>
          <p:nvPr/>
        </p:nvSpPr>
        <p:spPr>
          <a:xfrm>
            <a:off x="3625850" y="2882900"/>
            <a:ext cx="4940300" cy="2768600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68652A5-8840-4BF6-AE6C-FBAAAE5CCE86}"/>
              </a:ext>
            </a:extLst>
          </p:cNvPr>
          <p:cNvSpPr txBox="1"/>
          <p:nvPr/>
        </p:nvSpPr>
        <p:spPr>
          <a:xfrm>
            <a:off x="3848110" y="3987862"/>
            <a:ext cx="4495780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INTERFACES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SemiBold Condensed" panose="020B0502040204020203" pitchFamily="34" charset="0"/>
              <a:ea typeface="+mn-ea"/>
              <a:cs typeface="+mn-cs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E423D41-96D4-477E-B0A1-B7F6EFBBC677}"/>
              </a:ext>
            </a:extLst>
          </p:cNvPr>
          <p:cNvSpPr txBox="1"/>
          <p:nvPr/>
        </p:nvSpPr>
        <p:spPr>
          <a:xfrm>
            <a:off x="2095500" y="3849360"/>
            <a:ext cx="1752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60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Andalus" panose="02020603050405020304" pitchFamily="18" charset="-78"/>
              </a:rPr>
              <a:t>05.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B09228-DB82-41FA-B7DA-EAC8E102CEF5}"/>
              </a:ext>
            </a:extLst>
          </p:cNvPr>
          <p:cNvSpPr/>
          <p:nvPr/>
        </p:nvSpPr>
        <p:spPr>
          <a:xfrm>
            <a:off x="-1" y="3918609"/>
            <a:ext cx="3848105" cy="877163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733268-01EA-4852-8AF2-B6C64FD2023D}"/>
              </a:ext>
            </a:extLst>
          </p:cNvPr>
          <p:cNvSpPr/>
          <p:nvPr/>
        </p:nvSpPr>
        <p:spPr>
          <a:xfrm>
            <a:off x="8343890" y="2152650"/>
            <a:ext cx="3848110" cy="4192649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38545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DC49DE7B-C414-1C34-ADFF-1A67C8A57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1166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capture d’écran, logiciel, Icône d’ordinateur&#10;&#10;Description générée automatiquement">
            <a:extLst>
              <a:ext uri="{FF2B5EF4-FFF2-40B4-BE49-F238E27FC236}">
                <a16:creationId xmlns:a16="http://schemas.microsoft.com/office/drawing/2014/main" id="{DC49DE7B-C414-1C34-ADFF-1A67C8A57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8213763-2747-D1E6-9B59-FEFA9F23A4E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INTERFACES DES EMPLOYES</a:t>
            </a:r>
          </a:p>
        </p:txBody>
      </p:sp>
    </p:spTree>
    <p:extLst>
      <p:ext uri="{BB962C8B-B14F-4D97-AF65-F5344CB8AC3E}">
        <p14:creationId xmlns:p14="http://schemas.microsoft.com/office/powerpoint/2010/main" val="3353672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5DB1EDF-15E7-4595-B452-9F91462EA50E}"/>
              </a:ext>
            </a:extLst>
          </p:cNvPr>
          <p:cNvSpPr/>
          <p:nvPr/>
        </p:nvSpPr>
        <p:spPr>
          <a:xfrm rot="10800000">
            <a:off x="514352" y="198636"/>
            <a:ext cx="3520180" cy="6346429"/>
          </a:xfrm>
          <a:custGeom>
            <a:avLst/>
            <a:gdLst>
              <a:gd name="connsiteX0" fmla="*/ 9526 w 3470338"/>
              <a:gd name="connsiteY0" fmla="*/ 0 h 6346429"/>
              <a:gd name="connsiteX1" fmla="*/ 3470338 w 3470338"/>
              <a:gd name="connsiteY1" fmla="*/ 0 h 6346429"/>
              <a:gd name="connsiteX2" fmla="*/ 3470338 w 3470338"/>
              <a:gd name="connsiteY2" fmla="*/ 6346429 h 6346429"/>
              <a:gd name="connsiteX3" fmla="*/ 9526 w 3470338"/>
              <a:gd name="connsiteY3" fmla="*/ 6346429 h 6346429"/>
              <a:gd name="connsiteX4" fmla="*/ 7830 w 3470338"/>
              <a:gd name="connsiteY4" fmla="*/ 5754489 h 6346429"/>
              <a:gd name="connsiteX5" fmla="*/ 1066800 w 3470338"/>
              <a:gd name="connsiteY5" fmla="*/ 5754489 h 6346429"/>
              <a:gd name="connsiteX6" fmla="*/ 1066800 w 3470338"/>
              <a:gd name="connsiteY6" fmla="*/ 3173214 h 6346429"/>
              <a:gd name="connsiteX7" fmla="*/ 437 w 3470338"/>
              <a:gd name="connsiteY7" fmla="*/ 3173214 h 6346429"/>
              <a:gd name="connsiteX8" fmla="*/ 0 w 3470338"/>
              <a:gd name="connsiteY8" fmla="*/ 3020814 h 6346429"/>
              <a:gd name="connsiteX9" fmla="*/ 9526 w 3470338"/>
              <a:gd name="connsiteY9" fmla="*/ 0 h 6346429"/>
              <a:gd name="connsiteX0" fmla="*/ 9526 w 3470338"/>
              <a:gd name="connsiteY0" fmla="*/ 0 h 6346429"/>
              <a:gd name="connsiteX1" fmla="*/ 3470338 w 3470338"/>
              <a:gd name="connsiteY1" fmla="*/ 0 h 6346429"/>
              <a:gd name="connsiteX2" fmla="*/ 3470338 w 3470338"/>
              <a:gd name="connsiteY2" fmla="*/ 6346429 h 6346429"/>
              <a:gd name="connsiteX3" fmla="*/ 9526 w 3470338"/>
              <a:gd name="connsiteY3" fmla="*/ 6346429 h 6346429"/>
              <a:gd name="connsiteX4" fmla="*/ 7830 w 3470338"/>
              <a:gd name="connsiteY4" fmla="*/ 5754489 h 6346429"/>
              <a:gd name="connsiteX5" fmla="*/ 1066800 w 3470338"/>
              <a:gd name="connsiteY5" fmla="*/ 5754489 h 6346429"/>
              <a:gd name="connsiteX6" fmla="*/ 437 w 3470338"/>
              <a:gd name="connsiteY6" fmla="*/ 3173214 h 6346429"/>
              <a:gd name="connsiteX7" fmla="*/ 0 w 3470338"/>
              <a:gd name="connsiteY7" fmla="*/ 3020814 h 6346429"/>
              <a:gd name="connsiteX8" fmla="*/ 9526 w 3470338"/>
              <a:gd name="connsiteY8" fmla="*/ 0 h 6346429"/>
              <a:gd name="connsiteX0" fmla="*/ 1066800 w 3470338"/>
              <a:gd name="connsiteY0" fmla="*/ 5754489 h 6346429"/>
              <a:gd name="connsiteX1" fmla="*/ 437 w 3470338"/>
              <a:gd name="connsiteY1" fmla="*/ 3173214 h 6346429"/>
              <a:gd name="connsiteX2" fmla="*/ 0 w 3470338"/>
              <a:gd name="connsiteY2" fmla="*/ 3020814 h 6346429"/>
              <a:gd name="connsiteX3" fmla="*/ 9526 w 3470338"/>
              <a:gd name="connsiteY3" fmla="*/ 0 h 6346429"/>
              <a:gd name="connsiteX4" fmla="*/ 3470338 w 3470338"/>
              <a:gd name="connsiteY4" fmla="*/ 0 h 6346429"/>
              <a:gd name="connsiteX5" fmla="*/ 3470338 w 3470338"/>
              <a:gd name="connsiteY5" fmla="*/ 6346429 h 6346429"/>
              <a:gd name="connsiteX6" fmla="*/ 9526 w 3470338"/>
              <a:gd name="connsiteY6" fmla="*/ 6346429 h 6346429"/>
              <a:gd name="connsiteX7" fmla="*/ 7830 w 3470338"/>
              <a:gd name="connsiteY7" fmla="*/ 5754489 h 6346429"/>
              <a:gd name="connsiteX8" fmla="*/ 1158240 w 3470338"/>
              <a:gd name="connsiteY8" fmla="*/ 5845929 h 6346429"/>
              <a:gd name="connsiteX0" fmla="*/ 437 w 3470338"/>
              <a:gd name="connsiteY0" fmla="*/ 3173214 h 6346429"/>
              <a:gd name="connsiteX1" fmla="*/ 0 w 3470338"/>
              <a:gd name="connsiteY1" fmla="*/ 3020814 h 6346429"/>
              <a:gd name="connsiteX2" fmla="*/ 9526 w 3470338"/>
              <a:gd name="connsiteY2" fmla="*/ 0 h 6346429"/>
              <a:gd name="connsiteX3" fmla="*/ 3470338 w 3470338"/>
              <a:gd name="connsiteY3" fmla="*/ 0 h 6346429"/>
              <a:gd name="connsiteX4" fmla="*/ 3470338 w 3470338"/>
              <a:gd name="connsiteY4" fmla="*/ 6346429 h 6346429"/>
              <a:gd name="connsiteX5" fmla="*/ 9526 w 3470338"/>
              <a:gd name="connsiteY5" fmla="*/ 6346429 h 6346429"/>
              <a:gd name="connsiteX6" fmla="*/ 7830 w 3470338"/>
              <a:gd name="connsiteY6" fmla="*/ 5754489 h 6346429"/>
              <a:gd name="connsiteX7" fmla="*/ 1158240 w 3470338"/>
              <a:gd name="connsiteY7" fmla="*/ 5845929 h 6346429"/>
              <a:gd name="connsiteX0" fmla="*/ 437 w 3470338"/>
              <a:gd name="connsiteY0" fmla="*/ 3173214 h 6346429"/>
              <a:gd name="connsiteX1" fmla="*/ 0 w 3470338"/>
              <a:gd name="connsiteY1" fmla="*/ 3020814 h 6346429"/>
              <a:gd name="connsiteX2" fmla="*/ 9526 w 3470338"/>
              <a:gd name="connsiteY2" fmla="*/ 0 h 6346429"/>
              <a:gd name="connsiteX3" fmla="*/ 3470338 w 3470338"/>
              <a:gd name="connsiteY3" fmla="*/ 0 h 6346429"/>
              <a:gd name="connsiteX4" fmla="*/ 3470338 w 3470338"/>
              <a:gd name="connsiteY4" fmla="*/ 6346429 h 6346429"/>
              <a:gd name="connsiteX5" fmla="*/ 9526 w 3470338"/>
              <a:gd name="connsiteY5" fmla="*/ 6346429 h 6346429"/>
              <a:gd name="connsiteX6" fmla="*/ 7830 w 3470338"/>
              <a:gd name="connsiteY6" fmla="*/ 5754489 h 634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70338" h="6346429">
                <a:moveTo>
                  <a:pt x="437" y="3173214"/>
                </a:moveTo>
                <a:cubicBezTo>
                  <a:pt x="291" y="3122414"/>
                  <a:pt x="146" y="3071614"/>
                  <a:pt x="0" y="3020814"/>
                </a:cubicBezTo>
                <a:cubicBezTo>
                  <a:pt x="3175" y="2013876"/>
                  <a:pt x="6351" y="1006938"/>
                  <a:pt x="9526" y="0"/>
                </a:cubicBezTo>
                <a:lnTo>
                  <a:pt x="3470338" y="0"/>
                </a:lnTo>
                <a:lnTo>
                  <a:pt x="3470338" y="6346429"/>
                </a:lnTo>
                <a:lnTo>
                  <a:pt x="9526" y="6346429"/>
                </a:lnTo>
                <a:cubicBezTo>
                  <a:pt x="8961" y="6149116"/>
                  <a:pt x="8395" y="5951802"/>
                  <a:pt x="7830" y="5754489"/>
                </a:cubicBez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E30B14-43CA-4E7D-936F-23507881ADF8}"/>
              </a:ext>
            </a:extLst>
          </p:cNvPr>
          <p:cNvSpPr txBox="1"/>
          <p:nvPr/>
        </p:nvSpPr>
        <p:spPr>
          <a:xfrm>
            <a:off x="1779656" y="1911555"/>
            <a:ext cx="682942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/>
              </a:rPr>
              <a:t>PLAN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50" name="Espace réservé pour une image  2">
            <a:extLst>
              <a:ext uri="{FF2B5EF4-FFF2-40B4-BE49-F238E27FC236}">
                <a16:creationId xmlns:a16="http://schemas.microsoft.com/office/drawing/2014/main" id="{5005568C-20DD-4DC7-A6AA-DDC48FCC484C}"/>
              </a:ext>
            </a:extLst>
          </p:cNvPr>
          <p:cNvSpPr>
            <a:spLocks noGrp="1" noChangeAspect="1"/>
          </p:cNvSpPr>
          <p:nvPr/>
        </p:nvSpPr>
        <p:spPr>
          <a:xfrm>
            <a:off x="5498427" y="1229747"/>
            <a:ext cx="398494" cy="316136"/>
          </a:xfrm>
          <a:custGeom>
            <a:avLst/>
            <a:gdLst>
              <a:gd name="connsiteX0" fmla="*/ 284480 w 897237"/>
              <a:gd name="connsiteY0" fmla="*/ 126982 h 711692"/>
              <a:gd name="connsiteX1" fmla="*/ 183091 w 897237"/>
              <a:gd name="connsiteY1" fmla="*/ 189982 h 711692"/>
              <a:gd name="connsiteX2" fmla="*/ 150607 w 897237"/>
              <a:gd name="connsiteY2" fmla="*/ 356338 h 711692"/>
              <a:gd name="connsiteX3" fmla="*/ 183091 w 897237"/>
              <a:gd name="connsiteY3" fmla="*/ 522695 h 711692"/>
              <a:gd name="connsiteX4" fmla="*/ 284480 w 897237"/>
              <a:gd name="connsiteY4" fmla="*/ 585694 h 711692"/>
              <a:gd name="connsiteX5" fmla="*/ 385869 w 897237"/>
              <a:gd name="connsiteY5" fmla="*/ 522695 h 711692"/>
              <a:gd name="connsiteX6" fmla="*/ 418352 w 897237"/>
              <a:gd name="connsiteY6" fmla="*/ 356338 h 711692"/>
              <a:gd name="connsiteX7" fmla="*/ 385869 w 897237"/>
              <a:gd name="connsiteY7" fmla="*/ 189982 h 711692"/>
              <a:gd name="connsiteX8" fmla="*/ 284480 w 897237"/>
              <a:gd name="connsiteY8" fmla="*/ 126982 h 711692"/>
              <a:gd name="connsiteX9" fmla="*/ 618664 w 897237"/>
              <a:gd name="connsiteY9" fmla="*/ 11813 h 711692"/>
              <a:gd name="connsiteX10" fmla="*/ 897237 w 897237"/>
              <a:gd name="connsiteY10" fmla="*/ 11813 h 711692"/>
              <a:gd name="connsiteX11" fmla="*/ 897237 w 897237"/>
              <a:gd name="connsiteY11" fmla="*/ 699879 h 711692"/>
              <a:gd name="connsiteX12" fmla="*/ 749583 w 897237"/>
              <a:gd name="connsiteY12" fmla="*/ 699879 h 711692"/>
              <a:gd name="connsiteX13" fmla="*/ 749583 w 897237"/>
              <a:gd name="connsiteY13" fmla="*/ 142733 h 711692"/>
              <a:gd name="connsiteX14" fmla="*/ 618664 w 897237"/>
              <a:gd name="connsiteY14" fmla="*/ 142733 h 711692"/>
              <a:gd name="connsiteX15" fmla="*/ 284480 w 897237"/>
              <a:gd name="connsiteY15" fmla="*/ 0 h 711692"/>
              <a:gd name="connsiteX16" fmla="*/ 498085 w 897237"/>
              <a:gd name="connsiteY16" fmla="*/ 96959 h 711692"/>
              <a:gd name="connsiteX17" fmla="*/ 568959 w 897237"/>
              <a:gd name="connsiteY17" fmla="*/ 355846 h 711692"/>
              <a:gd name="connsiteX18" fmla="*/ 498085 w 897237"/>
              <a:gd name="connsiteY18" fmla="*/ 614733 h 711692"/>
              <a:gd name="connsiteX19" fmla="*/ 284480 w 897237"/>
              <a:gd name="connsiteY19" fmla="*/ 711692 h 711692"/>
              <a:gd name="connsiteX20" fmla="*/ 70874 w 897237"/>
              <a:gd name="connsiteY20" fmla="*/ 614733 h 711692"/>
              <a:gd name="connsiteX21" fmla="*/ 0 w 897237"/>
              <a:gd name="connsiteY21" fmla="*/ 355846 h 711692"/>
              <a:gd name="connsiteX22" fmla="*/ 70874 w 897237"/>
              <a:gd name="connsiteY22" fmla="*/ 96959 h 711692"/>
              <a:gd name="connsiteX23" fmla="*/ 284480 w 897237"/>
              <a:gd name="connsiteY23" fmla="*/ 0 h 711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97237" h="711692">
                <a:moveTo>
                  <a:pt x="284480" y="126982"/>
                </a:moveTo>
                <a:cubicBezTo>
                  <a:pt x="238543" y="126982"/>
                  <a:pt x="204747" y="147982"/>
                  <a:pt x="183091" y="189982"/>
                </a:cubicBezTo>
                <a:cubicBezTo>
                  <a:pt x="161435" y="231981"/>
                  <a:pt x="150607" y="287433"/>
                  <a:pt x="150607" y="356338"/>
                </a:cubicBezTo>
                <a:cubicBezTo>
                  <a:pt x="150607" y="425243"/>
                  <a:pt x="161435" y="480696"/>
                  <a:pt x="183091" y="522695"/>
                </a:cubicBezTo>
                <a:cubicBezTo>
                  <a:pt x="204747" y="564694"/>
                  <a:pt x="238543" y="585694"/>
                  <a:pt x="284480" y="585694"/>
                </a:cubicBezTo>
                <a:cubicBezTo>
                  <a:pt x="330417" y="585694"/>
                  <a:pt x="364213" y="564694"/>
                  <a:pt x="385869" y="522695"/>
                </a:cubicBezTo>
                <a:cubicBezTo>
                  <a:pt x="407525" y="480696"/>
                  <a:pt x="418352" y="425243"/>
                  <a:pt x="418352" y="356338"/>
                </a:cubicBezTo>
                <a:cubicBezTo>
                  <a:pt x="418352" y="287433"/>
                  <a:pt x="407525" y="231981"/>
                  <a:pt x="385869" y="189982"/>
                </a:cubicBezTo>
                <a:cubicBezTo>
                  <a:pt x="364213" y="147982"/>
                  <a:pt x="330417" y="126982"/>
                  <a:pt x="284480" y="126982"/>
                </a:cubicBezTo>
                <a:close/>
                <a:moveTo>
                  <a:pt x="618664" y="11813"/>
                </a:moveTo>
                <a:lnTo>
                  <a:pt x="897237" y="11813"/>
                </a:lnTo>
                <a:lnTo>
                  <a:pt x="897237" y="699879"/>
                </a:lnTo>
                <a:lnTo>
                  <a:pt x="749583" y="699879"/>
                </a:lnTo>
                <a:lnTo>
                  <a:pt x="749583" y="142733"/>
                </a:lnTo>
                <a:lnTo>
                  <a:pt x="618664" y="142733"/>
                </a:lnTo>
                <a:close/>
                <a:moveTo>
                  <a:pt x="284480" y="0"/>
                </a:moveTo>
                <a:cubicBezTo>
                  <a:pt x="379634" y="0"/>
                  <a:pt x="450836" y="32320"/>
                  <a:pt x="498085" y="96959"/>
                </a:cubicBezTo>
                <a:cubicBezTo>
                  <a:pt x="545335" y="161599"/>
                  <a:pt x="568959" y="247895"/>
                  <a:pt x="568959" y="355846"/>
                </a:cubicBezTo>
                <a:cubicBezTo>
                  <a:pt x="568959" y="463797"/>
                  <a:pt x="545335" y="550093"/>
                  <a:pt x="498085" y="614733"/>
                </a:cubicBezTo>
                <a:cubicBezTo>
                  <a:pt x="450836" y="679373"/>
                  <a:pt x="379634" y="711692"/>
                  <a:pt x="284480" y="711692"/>
                </a:cubicBezTo>
                <a:cubicBezTo>
                  <a:pt x="189325" y="711692"/>
                  <a:pt x="118123" y="679373"/>
                  <a:pt x="70874" y="614733"/>
                </a:cubicBezTo>
                <a:cubicBezTo>
                  <a:pt x="23625" y="550093"/>
                  <a:pt x="0" y="463797"/>
                  <a:pt x="0" y="355846"/>
                </a:cubicBezTo>
                <a:cubicBezTo>
                  <a:pt x="0" y="247895"/>
                  <a:pt x="23625" y="161599"/>
                  <a:pt x="70874" y="96959"/>
                </a:cubicBezTo>
                <a:cubicBezTo>
                  <a:pt x="118123" y="32320"/>
                  <a:pt x="189325" y="0"/>
                  <a:pt x="284480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vert="horz" wrap="square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51" name="Espace réservé pour une image  3">
            <a:extLst>
              <a:ext uri="{FF2B5EF4-FFF2-40B4-BE49-F238E27FC236}">
                <a16:creationId xmlns:a16="http://schemas.microsoft.com/office/drawing/2014/main" id="{5D0365BA-5C1B-4B28-8540-11DF61EFF95E}"/>
              </a:ext>
            </a:extLst>
          </p:cNvPr>
          <p:cNvSpPr>
            <a:spLocks noGrp="1" noChangeAspect="1"/>
          </p:cNvSpPr>
          <p:nvPr/>
        </p:nvSpPr>
        <p:spPr>
          <a:xfrm>
            <a:off x="5451210" y="1956972"/>
            <a:ext cx="492928" cy="316136"/>
          </a:xfrm>
          <a:custGeom>
            <a:avLst/>
            <a:gdLst>
              <a:gd name="connsiteX0" fmla="*/ 284480 w 1109860"/>
              <a:gd name="connsiteY0" fmla="*/ 126982 h 711692"/>
              <a:gd name="connsiteX1" fmla="*/ 183091 w 1109860"/>
              <a:gd name="connsiteY1" fmla="*/ 189982 h 711692"/>
              <a:gd name="connsiteX2" fmla="*/ 150607 w 1109860"/>
              <a:gd name="connsiteY2" fmla="*/ 356338 h 711692"/>
              <a:gd name="connsiteX3" fmla="*/ 183091 w 1109860"/>
              <a:gd name="connsiteY3" fmla="*/ 522695 h 711692"/>
              <a:gd name="connsiteX4" fmla="*/ 284480 w 1109860"/>
              <a:gd name="connsiteY4" fmla="*/ 585694 h 711692"/>
              <a:gd name="connsiteX5" fmla="*/ 385869 w 1109860"/>
              <a:gd name="connsiteY5" fmla="*/ 522695 h 711692"/>
              <a:gd name="connsiteX6" fmla="*/ 418353 w 1109860"/>
              <a:gd name="connsiteY6" fmla="*/ 356338 h 711692"/>
              <a:gd name="connsiteX7" fmla="*/ 385869 w 1109860"/>
              <a:gd name="connsiteY7" fmla="*/ 189982 h 711692"/>
              <a:gd name="connsiteX8" fmla="*/ 284480 w 1109860"/>
              <a:gd name="connsiteY8" fmla="*/ 126982 h 711692"/>
              <a:gd name="connsiteX9" fmla="*/ 865246 w 1109860"/>
              <a:gd name="connsiteY9" fmla="*/ 3938 h 711692"/>
              <a:gd name="connsiteX10" fmla="*/ 1021760 w 1109860"/>
              <a:gd name="connsiteY10" fmla="*/ 60539 h 711692"/>
              <a:gd name="connsiteX11" fmla="*/ 1089188 w 1109860"/>
              <a:gd name="connsiteY11" fmla="*/ 214591 h 711692"/>
              <a:gd name="connsiteX12" fmla="*/ 1062119 w 1109860"/>
              <a:gd name="connsiteY12" fmla="*/ 316472 h 711692"/>
              <a:gd name="connsiteX13" fmla="*/ 962206 w 1109860"/>
              <a:gd name="connsiteY13" fmla="*/ 440994 h 711692"/>
              <a:gd name="connsiteX14" fmla="*/ 838177 w 1109860"/>
              <a:gd name="connsiteY14" fmla="*/ 569945 h 711692"/>
              <a:gd name="connsiteX15" fmla="*/ 1109860 w 1109860"/>
              <a:gd name="connsiteY15" fmla="*/ 569945 h 711692"/>
              <a:gd name="connsiteX16" fmla="*/ 1109860 w 1109860"/>
              <a:gd name="connsiteY16" fmla="*/ 707755 h 711692"/>
              <a:gd name="connsiteX17" fmla="*/ 624570 w 1109860"/>
              <a:gd name="connsiteY17" fmla="*/ 707755 h 711692"/>
              <a:gd name="connsiteX18" fmla="*/ 624570 w 1109860"/>
              <a:gd name="connsiteY18" fmla="*/ 593569 h 711692"/>
              <a:gd name="connsiteX19" fmla="*/ 826364 w 1109860"/>
              <a:gd name="connsiteY19" fmla="*/ 386854 h 711692"/>
              <a:gd name="connsiteX20" fmla="*/ 913480 w 1109860"/>
              <a:gd name="connsiteY20" fmla="*/ 287926 h 711692"/>
              <a:gd name="connsiteX21" fmla="*/ 939566 w 1109860"/>
              <a:gd name="connsiteY21" fmla="*/ 216560 h 711692"/>
              <a:gd name="connsiteX22" fmla="*/ 916925 w 1109860"/>
              <a:gd name="connsiteY22" fmla="*/ 158975 h 711692"/>
              <a:gd name="connsiteX23" fmla="*/ 858848 w 1109860"/>
              <a:gd name="connsiteY23" fmla="*/ 135842 h 711692"/>
              <a:gd name="connsiteX24" fmla="*/ 735803 w 1109860"/>
              <a:gd name="connsiteY24" fmla="*/ 228372 h 711692"/>
              <a:gd name="connsiteX25" fmla="*/ 612758 w 1109860"/>
              <a:gd name="connsiteY25" fmla="*/ 155530 h 711692"/>
              <a:gd name="connsiteX26" fmla="*/ 718577 w 1109860"/>
              <a:gd name="connsiteY26" fmla="*/ 42328 h 711692"/>
              <a:gd name="connsiteX27" fmla="*/ 865246 w 1109860"/>
              <a:gd name="connsiteY27" fmla="*/ 3938 h 711692"/>
              <a:gd name="connsiteX28" fmla="*/ 284480 w 1109860"/>
              <a:gd name="connsiteY28" fmla="*/ 0 h 711692"/>
              <a:gd name="connsiteX29" fmla="*/ 498085 w 1109860"/>
              <a:gd name="connsiteY29" fmla="*/ 96959 h 711692"/>
              <a:gd name="connsiteX30" fmla="*/ 568959 w 1109860"/>
              <a:gd name="connsiteY30" fmla="*/ 355846 h 711692"/>
              <a:gd name="connsiteX31" fmla="*/ 498085 w 1109860"/>
              <a:gd name="connsiteY31" fmla="*/ 614733 h 711692"/>
              <a:gd name="connsiteX32" fmla="*/ 284480 w 1109860"/>
              <a:gd name="connsiteY32" fmla="*/ 711692 h 711692"/>
              <a:gd name="connsiteX33" fmla="*/ 70874 w 1109860"/>
              <a:gd name="connsiteY33" fmla="*/ 614733 h 711692"/>
              <a:gd name="connsiteX34" fmla="*/ 0 w 1109860"/>
              <a:gd name="connsiteY34" fmla="*/ 355846 h 711692"/>
              <a:gd name="connsiteX35" fmla="*/ 70874 w 1109860"/>
              <a:gd name="connsiteY35" fmla="*/ 96959 h 711692"/>
              <a:gd name="connsiteX36" fmla="*/ 284480 w 1109860"/>
              <a:gd name="connsiteY36" fmla="*/ 0 h 711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109860" h="711692">
                <a:moveTo>
                  <a:pt x="284480" y="126982"/>
                </a:moveTo>
                <a:cubicBezTo>
                  <a:pt x="238543" y="126982"/>
                  <a:pt x="204747" y="147982"/>
                  <a:pt x="183091" y="189982"/>
                </a:cubicBezTo>
                <a:cubicBezTo>
                  <a:pt x="161435" y="231981"/>
                  <a:pt x="150607" y="287433"/>
                  <a:pt x="150607" y="356338"/>
                </a:cubicBezTo>
                <a:cubicBezTo>
                  <a:pt x="150607" y="425243"/>
                  <a:pt x="161435" y="480696"/>
                  <a:pt x="183091" y="522695"/>
                </a:cubicBezTo>
                <a:cubicBezTo>
                  <a:pt x="204747" y="564694"/>
                  <a:pt x="238543" y="585694"/>
                  <a:pt x="284480" y="585694"/>
                </a:cubicBezTo>
                <a:cubicBezTo>
                  <a:pt x="330417" y="585694"/>
                  <a:pt x="364213" y="564694"/>
                  <a:pt x="385869" y="522695"/>
                </a:cubicBezTo>
                <a:cubicBezTo>
                  <a:pt x="407525" y="480696"/>
                  <a:pt x="418353" y="425243"/>
                  <a:pt x="418353" y="356338"/>
                </a:cubicBezTo>
                <a:cubicBezTo>
                  <a:pt x="418353" y="287433"/>
                  <a:pt x="407525" y="231981"/>
                  <a:pt x="385869" y="189982"/>
                </a:cubicBezTo>
                <a:cubicBezTo>
                  <a:pt x="364213" y="147982"/>
                  <a:pt x="330417" y="126982"/>
                  <a:pt x="284480" y="126982"/>
                </a:cubicBezTo>
                <a:close/>
                <a:moveTo>
                  <a:pt x="865246" y="3938"/>
                </a:moveTo>
                <a:cubicBezTo>
                  <a:pt x="924636" y="3938"/>
                  <a:pt x="976808" y="22805"/>
                  <a:pt x="1021760" y="60539"/>
                </a:cubicBezTo>
                <a:cubicBezTo>
                  <a:pt x="1066712" y="98273"/>
                  <a:pt x="1089188" y="149624"/>
                  <a:pt x="1089188" y="214591"/>
                </a:cubicBezTo>
                <a:cubicBezTo>
                  <a:pt x="1089188" y="250028"/>
                  <a:pt x="1080165" y="283988"/>
                  <a:pt x="1062119" y="316472"/>
                </a:cubicBezTo>
                <a:cubicBezTo>
                  <a:pt x="1044072" y="348956"/>
                  <a:pt x="1010768" y="390464"/>
                  <a:pt x="962206" y="440994"/>
                </a:cubicBezTo>
                <a:lnTo>
                  <a:pt x="838177" y="569945"/>
                </a:lnTo>
                <a:lnTo>
                  <a:pt x="1109860" y="569945"/>
                </a:lnTo>
                <a:lnTo>
                  <a:pt x="1109860" y="707755"/>
                </a:lnTo>
                <a:lnTo>
                  <a:pt x="624570" y="707755"/>
                </a:lnTo>
                <a:lnTo>
                  <a:pt x="624570" y="593569"/>
                </a:lnTo>
                <a:lnTo>
                  <a:pt x="826364" y="386854"/>
                </a:lnTo>
                <a:cubicBezTo>
                  <a:pt x="867051" y="345511"/>
                  <a:pt x="896090" y="312535"/>
                  <a:pt x="913480" y="287926"/>
                </a:cubicBezTo>
                <a:cubicBezTo>
                  <a:pt x="930870" y="263317"/>
                  <a:pt x="939566" y="239528"/>
                  <a:pt x="939566" y="216560"/>
                </a:cubicBezTo>
                <a:cubicBezTo>
                  <a:pt x="939566" y="193592"/>
                  <a:pt x="932019" y="174396"/>
                  <a:pt x="916925" y="158975"/>
                </a:cubicBezTo>
                <a:cubicBezTo>
                  <a:pt x="901832" y="143553"/>
                  <a:pt x="882473" y="135842"/>
                  <a:pt x="858848" y="135842"/>
                </a:cubicBezTo>
                <a:cubicBezTo>
                  <a:pt x="815536" y="135842"/>
                  <a:pt x="774521" y="166686"/>
                  <a:pt x="735803" y="228372"/>
                </a:cubicBezTo>
                <a:lnTo>
                  <a:pt x="612758" y="155530"/>
                </a:lnTo>
                <a:cubicBezTo>
                  <a:pt x="644914" y="105656"/>
                  <a:pt x="680187" y="67922"/>
                  <a:pt x="718577" y="42328"/>
                </a:cubicBezTo>
                <a:cubicBezTo>
                  <a:pt x="756967" y="16735"/>
                  <a:pt x="805857" y="3938"/>
                  <a:pt x="865246" y="3938"/>
                </a:cubicBezTo>
                <a:close/>
                <a:moveTo>
                  <a:pt x="284480" y="0"/>
                </a:moveTo>
                <a:cubicBezTo>
                  <a:pt x="379634" y="0"/>
                  <a:pt x="450836" y="32320"/>
                  <a:pt x="498085" y="96959"/>
                </a:cubicBezTo>
                <a:cubicBezTo>
                  <a:pt x="545335" y="161599"/>
                  <a:pt x="568959" y="247895"/>
                  <a:pt x="568959" y="355846"/>
                </a:cubicBezTo>
                <a:cubicBezTo>
                  <a:pt x="568959" y="463797"/>
                  <a:pt x="545335" y="550093"/>
                  <a:pt x="498085" y="614733"/>
                </a:cubicBezTo>
                <a:cubicBezTo>
                  <a:pt x="450836" y="679373"/>
                  <a:pt x="379634" y="711692"/>
                  <a:pt x="284480" y="711692"/>
                </a:cubicBezTo>
                <a:cubicBezTo>
                  <a:pt x="189325" y="711692"/>
                  <a:pt x="118123" y="679373"/>
                  <a:pt x="70874" y="614733"/>
                </a:cubicBezTo>
                <a:cubicBezTo>
                  <a:pt x="23625" y="550093"/>
                  <a:pt x="0" y="463797"/>
                  <a:pt x="0" y="355846"/>
                </a:cubicBezTo>
                <a:cubicBezTo>
                  <a:pt x="0" y="247895"/>
                  <a:pt x="23625" y="161599"/>
                  <a:pt x="70874" y="96959"/>
                </a:cubicBezTo>
                <a:cubicBezTo>
                  <a:pt x="118123" y="32320"/>
                  <a:pt x="189325" y="0"/>
                  <a:pt x="284480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vert="horz" wrap="square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52" name="Espace réservé pour une image  4">
            <a:extLst>
              <a:ext uri="{FF2B5EF4-FFF2-40B4-BE49-F238E27FC236}">
                <a16:creationId xmlns:a16="http://schemas.microsoft.com/office/drawing/2014/main" id="{CF5A8BCF-B140-4226-A384-702BB1B5DF0E}"/>
              </a:ext>
            </a:extLst>
          </p:cNvPr>
          <p:cNvSpPr>
            <a:spLocks noGrp="1" noChangeAspect="1"/>
          </p:cNvSpPr>
          <p:nvPr/>
        </p:nvSpPr>
        <p:spPr>
          <a:xfrm>
            <a:off x="5460441" y="2684197"/>
            <a:ext cx="474466" cy="316136"/>
          </a:xfrm>
          <a:custGeom>
            <a:avLst/>
            <a:gdLst>
              <a:gd name="connsiteX0" fmla="*/ 284480 w 1068292"/>
              <a:gd name="connsiteY0" fmla="*/ 126982 h 711692"/>
              <a:gd name="connsiteX1" fmla="*/ 183091 w 1068292"/>
              <a:gd name="connsiteY1" fmla="*/ 189982 h 711692"/>
              <a:gd name="connsiteX2" fmla="*/ 150607 w 1068292"/>
              <a:gd name="connsiteY2" fmla="*/ 356338 h 711692"/>
              <a:gd name="connsiteX3" fmla="*/ 183091 w 1068292"/>
              <a:gd name="connsiteY3" fmla="*/ 522695 h 711692"/>
              <a:gd name="connsiteX4" fmla="*/ 284480 w 1068292"/>
              <a:gd name="connsiteY4" fmla="*/ 585694 h 711692"/>
              <a:gd name="connsiteX5" fmla="*/ 385869 w 1068292"/>
              <a:gd name="connsiteY5" fmla="*/ 522695 h 711692"/>
              <a:gd name="connsiteX6" fmla="*/ 418353 w 1068292"/>
              <a:gd name="connsiteY6" fmla="*/ 356338 h 711692"/>
              <a:gd name="connsiteX7" fmla="*/ 385869 w 1068292"/>
              <a:gd name="connsiteY7" fmla="*/ 189982 h 711692"/>
              <a:gd name="connsiteX8" fmla="*/ 284480 w 1068292"/>
              <a:gd name="connsiteY8" fmla="*/ 126982 h 711692"/>
              <a:gd name="connsiteX9" fmla="*/ 614503 w 1068292"/>
              <a:gd name="connsiteY9" fmla="*/ 7875 h 711692"/>
              <a:gd name="connsiteX10" fmla="*/ 1035808 w 1068292"/>
              <a:gd name="connsiteY10" fmla="*/ 7875 h 711692"/>
              <a:gd name="connsiteX11" fmla="*/ 1035808 w 1068292"/>
              <a:gd name="connsiteY11" fmla="*/ 114186 h 711692"/>
              <a:gd name="connsiteX12" fmla="*/ 895045 w 1068292"/>
              <a:gd name="connsiteY12" fmla="*/ 274636 h 711692"/>
              <a:gd name="connsiteX13" fmla="*/ 1023011 w 1068292"/>
              <a:gd name="connsiteY13" fmla="*/ 344034 h 711692"/>
              <a:gd name="connsiteX14" fmla="*/ 1068292 w 1068292"/>
              <a:gd name="connsiteY14" fmla="*/ 472493 h 711692"/>
              <a:gd name="connsiteX15" fmla="*/ 994957 w 1068292"/>
              <a:gd name="connsiteY15" fmla="*/ 642295 h 711692"/>
              <a:gd name="connsiteX16" fmla="*/ 807437 w 1068292"/>
              <a:gd name="connsiteY16" fmla="*/ 703817 h 711692"/>
              <a:gd name="connsiteX17" fmla="*/ 576113 w 1068292"/>
              <a:gd name="connsiteY17" fmla="*/ 623099 h 711692"/>
              <a:gd name="connsiteX18" fmla="*/ 639112 w 1068292"/>
              <a:gd name="connsiteY18" fmla="*/ 501039 h 711692"/>
              <a:gd name="connsiteX19" fmla="*/ 813344 w 1068292"/>
              <a:gd name="connsiteY19" fmla="*/ 569944 h 711692"/>
              <a:gd name="connsiteX20" fmla="*/ 889631 w 1068292"/>
              <a:gd name="connsiteY20" fmla="*/ 547304 h 711692"/>
              <a:gd name="connsiteX21" fmla="*/ 919654 w 1068292"/>
              <a:gd name="connsiteY21" fmla="*/ 481844 h 711692"/>
              <a:gd name="connsiteX22" fmla="*/ 885202 w 1068292"/>
              <a:gd name="connsiteY22" fmla="*/ 413923 h 711692"/>
              <a:gd name="connsiteX23" fmla="*/ 789719 w 1068292"/>
              <a:gd name="connsiteY23" fmla="*/ 388822 h 711692"/>
              <a:gd name="connsiteX24" fmla="*/ 698174 w 1068292"/>
              <a:gd name="connsiteY24" fmla="*/ 407525 h 711692"/>
              <a:gd name="connsiteX25" fmla="*/ 698174 w 1068292"/>
              <a:gd name="connsiteY25" fmla="*/ 294323 h 711692"/>
              <a:gd name="connsiteX26" fmla="*/ 830077 w 1068292"/>
              <a:gd name="connsiteY26" fmla="*/ 138795 h 711692"/>
              <a:gd name="connsiteX27" fmla="*/ 614503 w 1068292"/>
              <a:gd name="connsiteY27" fmla="*/ 138795 h 711692"/>
              <a:gd name="connsiteX28" fmla="*/ 284480 w 1068292"/>
              <a:gd name="connsiteY28" fmla="*/ 0 h 711692"/>
              <a:gd name="connsiteX29" fmla="*/ 498086 w 1068292"/>
              <a:gd name="connsiteY29" fmla="*/ 96959 h 711692"/>
              <a:gd name="connsiteX30" fmla="*/ 568959 w 1068292"/>
              <a:gd name="connsiteY30" fmla="*/ 355846 h 711692"/>
              <a:gd name="connsiteX31" fmla="*/ 498086 w 1068292"/>
              <a:gd name="connsiteY31" fmla="*/ 614733 h 711692"/>
              <a:gd name="connsiteX32" fmla="*/ 284480 w 1068292"/>
              <a:gd name="connsiteY32" fmla="*/ 711692 h 711692"/>
              <a:gd name="connsiteX33" fmla="*/ 70874 w 1068292"/>
              <a:gd name="connsiteY33" fmla="*/ 614733 h 711692"/>
              <a:gd name="connsiteX34" fmla="*/ 0 w 1068292"/>
              <a:gd name="connsiteY34" fmla="*/ 355846 h 711692"/>
              <a:gd name="connsiteX35" fmla="*/ 70874 w 1068292"/>
              <a:gd name="connsiteY35" fmla="*/ 96959 h 711692"/>
              <a:gd name="connsiteX36" fmla="*/ 284480 w 1068292"/>
              <a:gd name="connsiteY36" fmla="*/ 0 h 711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068292" h="711692">
                <a:moveTo>
                  <a:pt x="284480" y="126982"/>
                </a:moveTo>
                <a:cubicBezTo>
                  <a:pt x="238543" y="126982"/>
                  <a:pt x="204747" y="147982"/>
                  <a:pt x="183091" y="189982"/>
                </a:cubicBezTo>
                <a:cubicBezTo>
                  <a:pt x="161435" y="231981"/>
                  <a:pt x="150607" y="287433"/>
                  <a:pt x="150607" y="356338"/>
                </a:cubicBezTo>
                <a:cubicBezTo>
                  <a:pt x="150607" y="425243"/>
                  <a:pt x="161435" y="480696"/>
                  <a:pt x="183091" y="522695"/>
                </a:cubicBezTo>
                <a:cubicBezTo>
                  <a:pt x="204747" y="564694"/>
                  <a:pt x="238543" y="585694"/>
                  <a:pt x="284480" y="585694"/>
                </a:cubicBezTo>
                <a:cubicBezTo>
                  <a:pt x="330417" y="585694"/>
                  <a:pt x="364213" y="564694"/>
                  <a:pt x="385869" y="522695"/>
                </a:cubicBezTo>
                <a:cubicBezTo>
                  <a:pt x="407525" y="480696"/>
                  <a:pt x="418353" y="425243"/>
                  <a:pt x="418353" y="356338"/>
                </a:cubicBezTo>
                <a:cubicBezTo>
                  <a:pt x="418353" y="287433"/>
                  <a:pt x="407525" y="231981"/>
                  <a:pt x="385869" y="189982"/>
                </a:cubicBezTo>
                <a:cubicBezTo>
                  <a:pt x="364213" y="147982"/>
                  <a:pt x="330417" y="126982"/>
                  <a:pt x="284480" y="126982"/>
                </a:cubicBezTo>
                <a:close/>
                <a:moveTo>
                  <a:pt x="614503" y="7875"/>
                </a:moveTo>
                <a:lnTo>
                  <a:pt x="1035808" y="7875"/>
                </a:lnTo>
                <a:lnTo>
                  <a:pt x="1035808" y="114186"/>
                </a:lnTo>
                <a:lnTo>
                  <a:pt x="895045" y="274636"/>
                </a:lnTo>
                <a:cubicBezTo>
                  <a:pt x="950169" y="283824"/>
                  <a:pt x="992825" y="306956"/>
                  <a:pt x="1023011" y="344034"/>
                </a:cubicBezTo>
                <a:cubicBezTo>
                  <a:pt x="1053198" y="381111"/>
                  <a:pt x="1068292" y="423931"/>
                  <a:pt x="1068292" y="472493"/>
                </a:cubicBezTo>
                <a:cubicBezTo>
                  <a:pt x="1068292" y="544679"/>
                  <a:pt x="1043847" y="601280"/>
                  <a:pt x="994957" y="642295"/>
                </a:cubicBezTo>
                <a:cubicBezTo>
                  <a:pt x="946068" y="683309"/>
                  <a:pt x="883561" y="703817"/>
                  <a:pt x="807437" y="703817"/>
                </a:cubicBezTo>
                <a:cubicBezTo>
                  <a:pt x="731314" y="703817"/>
                  <a:pt x="654206" y="676911"/>
                  <a:pt x="576113" y="623099"/>
                </a:cubicBezTo>
                <a:lnTo>
                  <a:pt x="639112" y="501039"/>
                </a:lnTo>
                <a:cubicBezTo>
                  <a:pt x="704080" y="546976"/>
                  <a:pt x="762157" y="569944"/>
                  <a:pt x="813344" y="569944"/>
                </a:cubicBezTo>
                <a:cubicBezTo>
                  <a:pt x="844187" y="569944"/>
                  <a:pt x="869616" y="562398"/>
                  <a:pt x="889631" y="547304"/>
                </a:cubicBezTo>
                <a:cubicBezTo>
                  <a:pt x="909647" y="532211"/>
                  <a:pt x="919654" y="510391"/>
                  <a:pt x="919654" y="481844"/>
                </a:cubicBezTo>
                <a:cubicBezTo>
                  <a:pt x="919654" y="453298"/>
                  <a:pt x="908170" y="430657"/>
                  <a:pt x="885202" y="413923"/>
                </a:cubicBezTo>
                <a:cubicBezTo>
                  <a:pt x="862233" y="397189"/>
                  <a:pt x="830406" y="388822"/>
                  <a:pt x="789719" y="388822"/>
                </a:cubicBezTo>
                <a:cubicBezTo>
                  <a:pt x="768063" y="388822"/>
                  <a:pt x="737548" y="395056"/>
                  <a:pt x="698174" y="407525"/>
                </a:cubicBezTo>
                <a:lnTo>
                  <a:pt x="698174" y="294323"/>
                </a:lnTo>
                <a:lnTo>
                  <a:pt x="830077" y="138795"/>
                </a:lnTo>
                <a:lnTo>
                  <a:pt x="614503" y="138795"/>
                </a:lnTo>
                <a:close/>
                <a:moveTo>
                  <a:pt x="284480" y="0"/>
                </a:moveTo>
                <a:cubicBezTo>
                  <a:pt x="379634" y="0"/>
                  <a:pt x="450836" y="32320"/>
                  <a:pt x="498086" y="96959"/>
                </a:cubicBezTo>
                <a:cubicBezTo>
                  <a:pt x="545335" y="161599"/>
                  <a:pt x="568959" y="247895"/>
                  <a:pt x="568959" y="355846"/>
                </a:cubicBezTo>
                <a:cubicBezTo>
                  <a:pt x="568959" y="463797"/>
                  <a:pt x="545335" y="550093"/>
                  <a:pt x="498086" y="614733"/>
                </a:cubicBezTo>
                <a:cubicBezTo>
                  <a:pt x="450836" y="679373"/>
                  <a:pt x="379634" y="711692"/>
                  <a:pt x="284480" y="711692"/>
                </a:cubicBezTo>
                <a:cubicBezTo>
                  <a:pt x="189326" y="711692"/>
                  <a:pt x="118123" y="679373"/>
                  <a:pt x="70874" y="614733"/>
                </a:cubicBezTo>
                <a:cubicBezTo>
                  <a:pt x="23625" y="550093"/>
                  <a:pt x="0" y="463797"/>
                  <a:pt x="0" y="355846"/>
                </a:cubicBezTo>
                <a:cubicBezTo>
                  <a:pt x="0" y="247895"/>
                  <a:pt x="23625" y="161599"/>
                  <a:pt x="70874" y="96959"/>
                </a:cubicBezTo>
                <a:cubicBezTo>
                  <a:pt x="118123" y="32320"/>
                  <a:pt x="189326" y="0"/>
                  <a:pt x="284480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vert="horz" wrap="square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53" name="Espace réservé pour une image  5">
            <a:extLst>
              <a:ext uri="{FF2B5EF4-FFF2-40B4-BE49-F238E27FC236}">
                <a16:creationId xmlns:a16="http://schemas.microsoft.com/office/drawing/2014/main" id="{89E1B4BA-2290-469D-939F-B76879570EF5}"/>
              </a:ext>
            </a:extLst>
          </p:cNvPr>
          <p:cNvSpPr>
            <a:spLocks noGrp="1" noChangeAspect="1"/>
          </p:cNvSpPr>
          <p:nvPr/>
        </p:nvSpPr>
        <p:spPr>
          <a:xfrm>
            <a:off x="5443778" y="3411422"/>
            <a:ext cx="507793" cy="316136"/>
          </a:xfrm>
          <a:custGeom>
            <a:avLst/>
            <a:gdLst>
              <a:gd name="connsiteX0" fmla="*/ 284480 w 1143329"/>
              <a:gd name="connsiteY0" fmla="*/ 126982 h 711692"/>
              <a:gd name="connsiteX1" fmla="*/ 183091 w 1143329"/>
              <a:gd name="connsiteY1" fmla="*/ 189982 h 711692"/>
              <a:gd name="connsiteX2" fmla="*/ 150607 w 1143329"/>
              <a:gd name="connsiteY2" fmla="*/ 356338 h 711692"/>
              <a:gd name="connsiteX3" fmla="*/ 183091 w 1143329"/>
              <a:gd name="connsiteY3" fmla="*/ 522695 h 711692"/>
              <a:gd name="connsiteX4" fmla="*/ 284480 w 1143329"/>
              <a:gd name="connsiteY4" fmla="*/ 585694 h 711692"/>
              <a:gd name="connsiteX5" fmla="*/ 385869 w 1143329"/>
              <a:gd name="connsiteY5" fmla="*/ 522695 h 711692"/>
              <a:gd name="connsiteX6" fmla="*/ 418353 w 1143329"/>
              <a:gd name="connsiteY6" fmla="*/ 356338 h 711692"/>
              <a:gd name="connsiteX7" fmla="*/ 385869 w 1143329"/>
              <a:gd name="connsiteY7" fmla="*/ 189982 h 711692"/>
              <a:gd name="connsiteX8" fmla="*/ 284480 w 1143329"/>
              <a:gd name="connsiteY8" fmla="*/ 126982 h 711692"/>
              <a:gd name="connsiteX9" fmla="*/ 886412 w 1143329"/>
              <a:gd name="connsiteY9" fmla="*/ 11812 h 711692"/>
              <a:gd name="connsiteX10" fmla="*/ 1053752 w 1143329"/>
              <a:gd name="connsiteY10" fmla="*/ 11812 h 711692"/>
              <a:gd name="connsiteX11" fmla="*/ 820460 w 1143329"/>
              <a:gd name="connsiteY11" fmla="*/ 402603 h 711692"/>
              <a:gd name="connsiteX12" fmla="*/ 917911 w 1143329"/>
              <a:gd name="connsiteY12" fmla="*/ 402603 h 711692"/>
              <a:gd name="connsiteX13" fmla="*/ 917911 w 1143329"/>
              <a:gd name="connsiteY13" fmla="*/ 282511 h 711692"/>
              <a:gd name="connsiteX14" fmla="*/ 1065565 w 1143329"/>
              <a:gd name="connsiteY14" fmla="*/ 282511 h 711692"/>
              <a:gd name="connsiteX15" fmla="*/ 1065565 w 1143329"/>
              <a:gd name="connsiteY15" fmla="*/ 402603 h 711692"/>
              <a:gd name="connsiteX16" fmla="*/ 1143329 w 1143329"/>
              <a:gd name="connsiteY16" fmla="*/ 402603 h 711692"/>
              <a:gd name="connsiteX17" fmla="*/ 1143329 w 1143329"/>
              <a:gd name="connsiteY17" fmla="*/ 535492 h 711692"/>
              <a:gd name="connsiteX18" fmla="*/ 1065565 w 1143329"/>
              <a:gd name="connsiteY18" fmla="*/ 535492 h 711692"/>
              <a:gd name="connsiteX19" fmla="*/ 1065565 w 1143329"/>
              <a:gd name="connsiteY19" fmla="*/ 699880 h 711692"/>
              <a:gd name="connsiteX20" fmla="*/ 917911 w 1143329"/>
              <a:gd name="connsiteY20" fmla="*/ 699880 h 711692"/>
              <a:gd name="connsiteX21" fmla="*/ 917911 w 1143329"/>
              <a:gd name="connsiteY21" fmla="*/ 535492 h 711692"/>
              <a:gd name="connsiteX22" fmla="*/ 641306 w 1143329"/>
              <a:gd name="connsiteY22" fmla="*/ 535492 h 711692"/>
              <a:gd name="connsiteX23" fmla="*/ 641306 w 1143329"/>
              <a:gd name="connsiteY23" fmla="*/ 418353 h 711692"/>
              <a:gd name="connsiteX24" fmla="*/ 284480 w 1143329"/>
              <a:gd name="connsiteY24" fmla="*/ 0 h 711692"/>
              <a:gd name="connsiteX25" fmla="*/ 498086 w 1143329"/>
              <a:gd name="connsiteY25" fmla="*/ 96959 h 711692"/>
              <a:gd name="connsiteX26" fmla="*/ 568959 w 1143329"/>
              <a:gd name="connsiteY26" fmla="*/ 355846 h 711692"/>
              <a:gd name="connsiteX27" fmla="*/ 498086 w 1143329"/>
              <a:gd name="connsiteY27" fmla="*/ 614733 h 711692"/>
              <a:gd name="connsiteX28" fmla="*/ 284480 w 1143329"/>
              <a:gd name="connsiteY28" fmla="*/ 711692 h 711692"/>
              <a:gd name="connsiteX29" fmla="*/ 70874 w 1143329"/>
              <a:gd name="connsiteY29" fmla="*/ 614733 h 711692"/>
              <a:gd name="connsiteX30" fmla="*/ 0 w 1143329"/>
              <a:gd name="connsiteY30" fmla="*/ 355846 h 711692"/>
              <a:gd name="connsiteX31" fmla="*/ 70874 w 1143329"/>
              <a:gd name="connsiteY31" fmla="*/ 96959 h 711692"/>
              <a:gd name="connsiteX32" fmla="*/ 284480 w 1143329"/>
              <a:gd name="connsiteY32" fmla="*/ 0 h 711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143329" h="711692">
                <a:moveTo>
                  <a:pt x="284480" y="126982"/>
                </a:moveTo>
                <a:cubicBezTo>
                  <a:pt x="238543" y="126982"/>
                  <a:pt x="204747" y="147982"/>
                  <a:pt x="183091" y="189982"/>
                </a:cubicBezTo>
                <a:cubicBezTo>
                  <a:pt x="161435" y="231981"/>
                  <a:pt x="150607" y="287433"/>
                  <a:pt x="150607" y="356338"/>
                </a:cubicBezTo>
                <a:cubicBezTo>
                  <a:pt x="150607" y="425243"/>
                  <a:pt x="161435" y="480696"/>
                  <a:pt x="183091" y="522695"/>
                </a:cubicBezTo>
                <a:cubicBezTo>
                  <a:pt x="204747" y="564694"/>
                  <a:pt x="238543" y="585694"/>
                  <a:pt x="284480" y="585694"/>
                </a:cubicBezTo>
                <a:cubicBezTo>
                  <a:pt x="330417" y="585694"/>
                  <a:pt x="364213" y="564694"/>
                  <a:pt x="385869" y="522695"/>
                </a:cubicBezTo>
                <a:cubicBezTo>
                  <a:pt x="407525" y="480696"/>
                  <a:pt x="418353" y="425243"/>
                  <a:pt x="418353" y="356338"/>
                </a:cubicBezTo>
                <a:cubicBezTo>
                  <a:pt x="418353" y="287433"/>
                  <a:pt x="407525" y="231981"/>
                  <a:pt x="385869" y="189982"/>
                </a:cubicBezTo>
                <a:cubicBezTo>
                  <a:pt x="364213" y="147982"/>
                  <a:pt x="330417" y="126982"/>
                  <a:pt x="284480" y="126982"/>
                </a:cubicBezTo>
                <a:close/>
                <a:moveTo>
                  <a:pt x="886412" y="11812"/>
                </a:moveTo>
                <a:lnTo>
                  <a:pt x="1053752" y="11812"/>
                </a:lnTo>
                <a:lnTo>
                  <a:pt x="820460" y="402603"/>
                </a:lnTo>
                <a:lnTo>
                  <a:pt x="917911" y="402603"/>
                </a:lnTo>
                <a:lnTo>
                  <a:pt x="917911" y="282511"/>
                </a:lnTo>
                <a:lnTo>
                  <a:pt x="1065565" y="282511"/>
                </a:lnTo>
                <a:lnTo>
                  <a:pt x="1065565" y="402603"/>
                </a:lnTo>
                <a:lnTo>
                  <a:pt x="1143329" y="402603"/>
                </a:lnTo>
                <a:lnTo>
                  <a:pt x="1143329" y="535492"/>
                </a:lnTo>
                <a:lnTo>
                  <a:pt x="1065565" y="535492"/>
                </a:lnTo>
                <a:lnTo>
                  <a:pt x="1065565" y="699880"/>
                </a:lnTo>
                <a:lnTo>
                  <a:pt x="917911" y="699880"/>
                </a:lnTo>
                <a:lnTo>
                  <a:pt x="917911" y="535492"/>
                </a:lnTo>
                <a:lnTo>
                  <a:pt x="641306" y="535492"/>
                </a:lnTo>
                <a:lnTo>
                  <a:pt x="641306" y="418353"/>
                </a:lnTo>
                <a:close/>
                <a:moveTo>
                  <a:pt x="284480" y="0"/>
                </a:moveTo>
                <a:cubicBezTo>
                  <a:pt x="379634" y="0"/>
                  <a:pt x="450836" y="32320"/>
                  <a:pt x="498086" y="96959"/>
                </a:cubicBezTo>
                <a:cubicBezTo>
                  <a:pt x="545335" y="161599"/>
                  <a:pt x="568959" y="247895"/>
                  <a:pt x="568959" y="355846"/>
                </a:cubicBezTo>
                <a:cubicBezTo>
                  <a:pt x="568959" y="463797"/>
                  <a:pt x="545335" y="550093"/>
                  <a:pt x="498086" y="614733"/>
                </a:cubicBezTo>
                <a:cubicBezTo>
                  <a:pt x="450836" y="679373"/>
                  <a:pt x="379634" y="711692"/>
                  <a:pt x="284480" y="711692"/>
                </a:cubicBezTo>
                <a:cubicBezTo>
                  <a:pt x="189326" y="711692"/>
                  <a:pt x="118123" y="679373"/>
                  <a:pt x="70874" y="614733"/>
                </a:cubicBezTo>
                <a:cubicBezTo>
                  <a:pt x="23625" y="550093"/>
                  <a:pt x="0" y="463797"/>
                  <a:pt x="0" y="355846"/>
                </a:cubicBezTo>
                <a:cubicBezTo>
                  <a:pt x="0" y="247895"/>
                  <a:pt x="23625" y="161599"/>
                  <a:pt x="70874" y="96959"/>
                </a:cubicBezTo>
                <a:cubicBezTo>
                  <a:pt x="118123" y="32320"/>
                  <a:pt x="189326" y="0"/>
                  <a:pt x="284480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vert="horz" wrap="square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54" name="Espace réservé pour une image  6">
            <a:extLst>
              <a:ext uri="{FF2B5EF4-FFF2-40B4-BE49-F238E27FC236}">
                <a16:creationId xmlns:a16="http://schemas.microsoft.com/office/drawing/2014/main" id="{6276AD44-47FB-421B-B544-FAB4B20FEFC8}"/>
              </a:ext>
            </a:extLst>
          </p:cNvPr>
          <p:cNvSpPr>
            <a:spLocks noGrp="1" noChangeAspect="1"/>
          </p:cNvSpPr>
          <p:nvPr/>
        </p:nvSpPr>
        <p:spPr>
          <a:xfrm>
            <a:off x="5457824" y="4138647"/>
            <a:ext cx="479701" cy="316136"/>
          </a:xfrm>
          <a:custGeom>
            <a:avLst/>
            <a:gdLst>
              <a:gd name="connsiteX0" fmla="*/ 284480 w 1080080"/>
              <a:gd name="connsiteY0" fmla="*/ 126982 h 711692"/>
              <a:gd name="connsiteX1" fmla="*/ 183091 w 1080080"/>
              <a:gd name="connsiteY1" fmla="*/ 189982 h 711692"/>
              <a:gd name="connsiteX2" fmla="*/ 150607 w 1080080"/>
              <a:gd name="connsiteY2" fmla="*/ 356338 h 711692"/>
              <a:gd name="connsiteX3" fmla="*/ 183091 w 1080080"/>
              <a:gd name="connsiteY3" fmla="*/ 522695 h 711692"/>
              <a:gd name="connsiteX4" fmla="*/ 284480 w 1080080"/>
              <a:gd name="connsiteY4" fmla="*/ 585694 h 711692"/>
              <a:gd name="connsiteX5" fmla="*/ 385869 w 1080080"/>
              <a:gd name="connsiteY5" fmla="*/ 522695 h 711692"/>
              <a:gd name="connsiteX6" fmla="*/ 418352 w 1080080"/>
              <a:gd name="connsiteY6" fmla="*/ 356338 h 711692"/>
              <a:gd name="connsiteX7" fmla="*/ 385869 w 1080080"/>
              <a:gd name="connsiteY7" fmla="*/ 189982 h 711692"/>
              <a:gd name="connsiteX8" fmla="*/ 284480 w 1080080"/>
              <a:gd name="connsiteY8" fmla="*/ 126982 h 711692"/>
              <a:gd name="connsiteX9" fmla="*/ 623337 w 1080080"/>
              <a:gd name="connsiteY9" fmla="*/ 7876 h 711692"/>
              <a:gd name="connsiteX10" fmla="*/ 1038737 w 1080080"/>
              <a:gd name="connsiteY10" fmla="*/ 7876 h 711692"/>
              <a:gd name="connsiteX11" fmla="*/ 1038737 w 1080080"/>
              <a:gd name="connsiteY11" fmla="*/ 140764 h 711692"/>
              <a:gd name="connsiteX12" fmla="*/ 767054 w 1080080"/>
              <a:gd name="connsiteY12" fmla="*/ 140764 h 711692"/>
              <a:gd name="connsiteX13" fmla="*/ 767054 w 1080080"/>
              <a:gd name="connsiteY13" fmla="*/ 255934 h 711692"/>
              <a:gd name="connsiteX14" fmla="*/ 836943 w 1080080"/>
              <a:gd name="connsiteY14" fmla="*/ 247075 h 711692"/>
              <a:gd name="connsiteX15" fmla="*/ 1008222 w 1080080"/>
              <a:gd name="connsiteY15" fmla="*/ 307121 h 711692"/>
              <a:gd name="connsiteX16" fmla="*/ 1080080 w 1080080"/>
              <a:gd name="connsiteY16" fmla="*/ 469048 h 711692"/>
              <a:gd name="connsiteX17" fmla="*/ 1005761 w 1080080"/>
              <a:gd name="connsiteY17" fmla="*/ 637373 h 711692"/>
              <a:gd name="connsiteX18" fmla="*/ 822177 w 1080080"/>
              <a:gd name="connsiteY18" fmla="*/ 703817 h 711692"/>
              <a:gd name="connsiteX19" fmla="*/ 588884 w 1080080"/>
              <a:gd name="connsiteY19" fmla="*/ 600459 h 711692"/>
              <a:gd name="connsiteX20" fmla="*/ 669601 w 1080080"/>
              <a:gd name="connsiteY20" fmla="*/ 488243 h 711692"/>
              <a:gd name="connsiteX21" fmla="*/ 693226 w 1080080"/>
              <a:gd name="connsiteY21" fmla="*/ 509898 h 711692"/>
              <a:gd name="connsiteX22" fmla="*/ 747366 w 1080080"/>
              <a:gd name="connsiteY22" fmla="*/ 543859 h 711692"/>
              <a:gd name="connsiteX23" fmla="*/ 826115 w 1080080"/>
              <a:gd name="connsiteY23" fmla="*/ 565022 h 711692"/>
              <a:gd name="connsiteX24" fmla="*/ 896005 w 1080080"/>
              <a:gd name="connsiteY24" fmla="*/ 541398 h 711692"/>
              <a:gd name="connsiteX25" fmla="*/ 926520 w 1080080"/>
              <a:gd name="connsiteY25" fmla="*/ 471509 h 711692"/>
              <a:gd name="connsiteX26" fmla="*/ 893543 w 1080080"/>
              <a:gd name="connsiteY26" fmla="*/ 400143 h 711692"/>
              <a:gd name="connsiteX27" fmla="*/ 808396 w 1080080"/>
              <a:gd name="connsiteY27" fmla="*/ 375042 h 711692"/>
              <a:gd name="connsiteX28" fmla="*/ 687320 w 1080080"/>
              <a:gd name="connsiteY28" fmla="*/ 412447 h 711692"/>
              <a:gd name="connsiteX29" fmla="*/ 623337 w 1080080"/>
              <a:gd name="connsiteY29" fmla="*/ 343542 h 711692"/>
              <a:gd name="connsiteX30" fmla="*/ 284480 w 1080080"/>
              <a:gd name="connsiteY30" fmla="*/ 0 h 711692"/>
              <a:gd name="connsiteX31" fmla="*/ 498085 w 1080080"/>
              <a:gd name="connsiteY31" fmla="*/ 96959 h 711692"/>
              <a:gd name="connsiteX32" fmla="*/ 568959 w 1080080"/>
              <a:gd name="connsiteY32" fmla="*/ 355846 h 711692"/>
              <a:gd name="connsiteX33" fmla="*/ 498085 w 1080080"/>
              <a:gd name="connsiteY33" fmla="*/ 614733 h 711692"/>
              <a:gd name="connsiteX34" fmla="*/ 284480 w 1080080"/>
              <a:gd name="connsiteY34" fmla="*/ 711692 h 711692"/>
              <a:gd name="connsiteX35" fmla="*/ 70874 w 1080080"/>
              <a:gd name="connsiteY35" fmla="*/ 614733 h 711692"/>
              <a:gd name="connsiteX36" fmla="*/ 0 w 1080080"/>
              <a:gd name="connsiteY36" fmla="*/ 355846 h 711692"/>
              <a:gd name="connsiteX37" fmla="*/ 70874 w 1080080"/>
              <a:gd name="connsiteY37" fmla="*/ 96959 h 711692"/>
              <a:gd name="connsiteX38" fmla="*/ 284480 w 1080080"/>
              <a:gd name="connsiteY38" fmla="*/ 0 h 711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080080" h="711692">
                <a:moveTo>
                  <a:pt x="284480" y="126982"/>
                </a:moveTo>
                <a:cubicBezTo>
                  <a:pt x="238543" y="126982"/>
                  <a:pt x="204747" y="147982"/>
                  <a:pt x="183091" y="189982"/>
                </a:cubicBezTo>
                <a:cubicBezTo>
                  <a:pt x="161435" y="231981"/>
                  <a:pt x="150607" y="287433"/>
                  <a:pt x="150607" y="356338"/>
                </a:cubicBezTo>
                <a:cubicBezTo>
                  <a:pt x="150607" y="425243"/>
                  <a:pt x="161435" y="480696"/>
                  <a:pt x="183091" y="522695"/>
                </a:cubicBezTo>
                <a:cubicBezTo>
                  <a:pt x="204747" y="564694"/>
                  <a:pt x="238543" y="585694"/>
                  <a:pt x="284480" y="585694"/>
                </a:cubicBezTo>
                <a:cubicBezTo>
                  <a:pt x="330416" y="585694"/>
                  <a:pt x="364213" y="564694"/>
                  <a:pt x="385869" y="522695"/>
                </a:cubicBezTo>
                <a:cubicBezTo>
                  <a:pt x="407525" y="480696"/>
                  <a:pt x="418352" y="425243"/>
                  <a:pt x="418352" y="356338"/>
                </a:cubicBezTo>
                <a:cubicBezTo>
                  <a:pt x="418352" y="287433"/>
                  <a:pt x="407525" y="231981"/>
                  <a:pt x="385869" y="189982"/>
                </a:cubicBezTo>
                <a:cubicBezTo>
                  <a:pt x="364213" y="147982"/>
                  <a:pt x="330416" y="126982"/>
                  <a:pt x="284480" y="126982"/>
                </a:cubicBezTo>
                <a:close/>
                <a:moveTo>
                  <a:pt x="623337" y="7876"/>
                </a:moveTo>
                <a:lnTo>
                  <a:pt x="1038737" y="7876"/>
                </a:lnTo>
                <a:lnTo>
                  <a:pt x="1038737" y="140764"/>
                </a:lnTo>
                <a:lnTo>
                  <a:pt x="767054" y="140764"/>
                </a:lnTo>
                <a:lnTo>
                  <a:pt x="767054" y="255934"/>
                </a:lnTo>
                <a:cubicBezTo>
                  <a:pt x="787397" y="250028"/>
                  <a:pt x="810694" y="247075"/>
                  <a:pt x="836943" y="247075"/>
                </a:cubicBezTo>
                <a:cubicBezTo>
                  <a:pt x="903223" y="247075"/>
                  <a:pt x="960316" y="267090"/>
                  <a:pt x="1008222" y="307121"/>
                </a:cubicBezTo>
                <a:cubicBezTo>
                  <a:pt x="1056127" y="347151"/>
                  <a:pt x="1080080" y="401127"/>
                  <a:pt x="1080080" y="469048"/>
                </a:cubicBezTo>
                <a:cubicBezTo>
                  <a:pt x="1080080" y="536969"/>
                  <a:pt x="1055307" y="593077"/>
                  <a:pt x="1005761" y="637373"/>
                </a:cubicBezTo>
                <a:cubicBezTo>
                  <a:pt x="956215" y="681669"/>
                  <a:pt x="895020" y="703817"/>
                  <a:pt x="822177" y="703817"/>
                </a:cubicBezTo>
                <a:cubicBezTo>
                  <a:pt x="728991" y="703817"/>
                  <a:pt x="651227" y="669364"/>
                  <a:pt x="588884" y="600459"/>
                </a:cubicBezTo>
                <a:lnTo>
                  <a:pt x="669601" y="488243"/>
                </a:lnTo>
                <a:cubicBezTo>
                  <a:pt x="675508" y="494149"/>
                  <a:pt x="683382" y="501368"/>
                  <a:pt x="693226" y="509898"/>
                </a:cubicBezTo>
                <a:cubicBezTo>
                  <a:pt x="703070" y="518429"/>
                  <a:pt x="721116" y="529750"/>
                  <a:pt x="747366" y="543859"/>
                </a:cubicBezTo>
                <a:cubicBezTo>
                  <a:pt x="773616" y="557968"/>
                  <a:pt x="799865" y="565022"/>
                  <a:pt x="826115" y="565022"/>
                </a:cubicBezTo>
                <a:cubicBezTo>
                  <a:pt x="852364" y="565022"/>
                  <a:pt x="875661" y="557148"/>
                  <a:pt x="896005" y="541398"/>
                </a:cubicBezTo>
                <a:cubicBezTo>
                  <a:pt x="916348" y="525648"/>
                  <a:pt x="926520" y="502352"/>
                  <a:pt x="926520" y="471509"/>
                </a:cubicBezTo>
                <a:cubicBezTo>
                  <a:pt x="926520" y="440665"/>
                  <a:pt x="915527" y="416877"/>
                  <a:pt x="893543" y="400143"/>
                </a:cubicBezTo>
                <a:cubicBezTo>
                  <a:pt x="871559" y="383409"/>
                  <a:pt x="843177" y="375042"/>
                  <a:pt x="808396" y="375042"/>
                </a:cubicBezTo>
                <a:cubicBezTo>
                  <a:pt x="773616" y="375042"/>
                  <a:pt x="733257" y="387510"/>
                  <a:pt x="687320" y="412447"/>
                </a:cubicBezTo>
                <a:lnTo>
                  <a:pt x="623337" y="343542"/>
                </a:lnTo>
                <a:close/>
                <a:moveTo>
                  <a:pt x="284480" y="0"/>
                </a:moveTo>
                <a:cubicBezTo>
                  <a:pt x="379634" y="0"/>
                  <a:pt x="450836" y="32320"/>
                  <a:pt x="498085" y="96959"/>
                </a:cubicBezTo>
                <a:cubicBezTo>
                  <a:pt x="545335" y="161599"/>
                  <a:pt x="568959" y="247895"/>
                  <a:pt x="568959" y="355846"/>
                </a:cubicBezTo>
                <a:cubicBezTo>
                  <a:pt x="568959" y="463797"/>
                  <a:pt x="545335" y="550093"/>
                  <a:pt x="498085" y="614733"/>
                </a:cubicBezTo>
                <a:cubicBezTo>
                  <a:pt x="450836" y="679373"/>
                  <a:pt x="379634" y="711692"/>
                  <a:pt x="284480" y="711692"/>
                </a:cubicBezTo>
                <a:cubicBezTo>
                  <a:pt x="189325" y="711692"/>
                  <a:pt x="118123" y="679373"/>
                  <a:pt x="70874" y="614733"/>
                </a:cubicBezTo>
                <a:cubicBezTo>
                  <a:pt x="23625" y="550093"/>
                  <a:pt x="0" y="463797"/>
                  <a:pt x="0" y="355846"/>
                </a:cubicBezTo>
                <a:cubicBezTo>
                  <a:pt x="0" y="247895"/>
                  <a:pt x="23625" y="161599"/>
                  <a:pt x="70874" y="96959"/>
                </a:cubicBezTo>
                <a:cubicBezTo>
                  <a:pt x="118123" y="32320"/>
                  <a:pt x="189325" y="0"/>
                  <a:pt x="284480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vert="horz" wrap="square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55" name="Espace réservé pour une image  7">
            <a:extLst>
              <a:ext uri="{FF2B5EF4-FFF2-40B4-BE49-F238E27FC236}">
                <a16:creationId xmlns:a16="http://schemas.microsoft.com/office/drawing/2014/main" id="{BB86EC7E-93D8-487D-A0AA-26DFD9C81753}"/>
              </a:ext>
            </a:extLst>
          </p:cNvPr>
          <p:cNvSpPr>
            <a:spLocks noGrp="1" noChangeAspect="1"/>
          </p:cNvSpPr>
          <p:nvPr/>
        </p:nvSpPr>
        <p:spPr>
          <a:xfrm>
            <a:off x="5441845" y="4865872"/>
            <a:ext cx="511658" cy="316136"/>
          </a:xfrm>
          <a:custGeom>
            <a:avLst/>
            <a:gdLst>
              <a:gd name="connsiteX0" fmla="*/ 912342 w 1152034"/>
              <a:gd name="connsiteY0" fmla="*/ 379963 h 711692"/>
              <a:gd name="connsiteX1" fmla="*/ 835561 w 1152034"/>
              <a:gd name="connsiteY1" fmla="*/ 407033 h 711692"/>
              <a:gd name="connsiteX2" fmla="*/ 804554 w 1152034"/>
              <a:gd name="connsiteY2" fmla="*/ 477414 h 711692"/>
              <a:gd name="connsiteX3" fmla="*/ 834085 w 1152034"/>
              <a:gd name="connsiteY3" fmla="*/ 551734 h 711692"/>
              <a:gd name="connsiteX4" fmla="*/ 907912 w 1152034"/>
              <a:gd name="connsiteY4" fmla="*/ 582741 h 711692"/>
              <a:gd name="connsiteX5" fmla="*/ 981739 w 1152034"/>
              <a:gd name="connsiteY5" fmla="*/ 555179 h 711692"/>
              <a:gd name="connsiteX6" fmla="*/ 1011270 w 1152034"/>
              <a:gd name="connsiteY6" fmla="*/ 483813 h 711692"/>
              <a:gd name="connsiteX7" fmla="*/ 984692 w 1152034"/>
              <a:gd name="connsiteY7" fmla="*/ 409986 h 711692"/>
              <a:gd name="connsiteX8" fmla="*/ 912342 w 1152034"/>
              <a:gd name="connsiteY8" fmla="*/ 379963 h 711692"/>
              <a:gd name="connsiteX9" fmla="*/ 284480 w 1152034"/>
              <a:gd name="connsiteY9" fmla="*/ 126982 h 711692"/>
              <a:gd name="connsiteX10" fmla="*/ 183091 w 1152034"/>
              <a:gd name="connsiteY10" fmla="*/ 189982 h 711692"/>
              <a:gd name="connsiteX11" fmla="*/ 150607 w 1152034"/>
              <a:gd name="connsiteY11" fmla="*/ 356339 h 711692"/>
              <a:gd name="connsiteX12" fmla="*/ 183091 w 1152034"/>
              <a:gd name="connsiteY12" fmla="*/ 522695 h 711692"/>
              <a:gd name="connsiteX13" fmla="*/ 284480 w 1152034"/>
              <a:gd name="connsiteY13" fmla="*/ 585694 h 711692"/>
              <a:gd name="connsiteX14" fmla="*/ 385869 w 1152034"/>
              <a:gd name="connsiteY14" fmla="*/ 522695 h 711692"/>
              <a:gd name="connsiteX15" fmla="*/ 418352 w 1152034"/>
              <a:gd name="connsiteY15" fmla="*/ 356339 h 711692"/>
              <a:gd name="connsiteX16" fmla="*/ 385869 w 1152034"/>
              <a:gd name="connsiteY16" fmla="*/ 189982 h 711692"/>
              <a:gd name="connsiteX17" fmla="*/ 284480 w 1152034"/>
              <a:gd name="connsiteY17" fmla="*/ 126982 h 711692"/>
              <a:gd name="connsiteX18" fmla="*/ 920709 w 1152034"/>
              <a:gd name="connsiteY18" fmla="*/ 0 h 711692"/>
              <a:gd name="connsiteX19" fmla="*/ 1012747 w 1152034"/>
              <a:gd name="connsiteY19" fmla="*/ 14274 h 711692"/>
              <a:gd name="connsiteX20" fmla="*/ 1080175 w 1152034"/>
              <a:gd name="connsiteY20" fmla="*/ 43312 h 711692"/>
              <a:gd name="connsiteX21" fmla="*/ 1132347 w 1152034"/>
              <a:gd name="connsiteY21" fmla="*/ 80718 h 711692"/>
              <a:gd name="connsiteX22" fmla="*/ 1059504 w 1152034"/>
              <a:gd name="connsiteY22" fmla="*/ 188997 h 711692"/>
              <a:gd name="connsiteX23" fmla="*/ 1042277 w 1152034"/>
              <a:gd name="connsiteY23" fmla="*/ 173248 h 711692"/>
              <a:gd name="connsiteX24" fmla="*/ 997489 w 1152034"/>
              <a:gd name="connsiteY24" fmla="*/ 147654 h 711692"/>
              <a:gd name="connsiteX25" fmla="*/ 932521 w 1152034"/>
              <a:gd name="connsiteY25" fmla="*/ 131904 h 711692"/>
              <a:gd name="connsiteX26" fmla="*/ 833593 w 1152034"/>
              <a:gd name="connsiteY26" fmla="*/ 174724 h 711692"/>
              <a:gd name="connsiteX27" fmla="*/ 790773 w 1152034"/>
              <a:gd name="connsiteY27" fmla="*/ 291371 h 711692"/>
              <a:gd name="connsiteX28" fmla="*/ 926615 w 1152034"/>
              <a:gd name="connsiteY28" fmla="*/ 250027 h 711692"/>
              <a:gd name="connsiteX29" fmla="*/ 1087558 w 1152034"/>
              <a:gd name="connsiteY29" fmla="*/ 313027 h 711692"/>
              <a:gd name="connsiteX30" fmla="*/ 1152034 w 1152034"/>
              <a:gd name="connsiteY30" fmla="*/ 480860 h 711692"/>
              <a:gd name="connsiteX31" fmla="*/ 1082636 w 1152034"/>
              <a:gd name="connsiteY31" fmla="*/ 648693 h 711692"/>
              <a:gd name="connsiteX32" fmla="*/ 907912 w 1152034"/>
              <a:gd name="connsiteY32" fmla="*/ 711692 h 711692"/>
              <a:gd name="connsiteX33" fmla="*/ 781422 w 1152034"/>
              <a:gd name="connsiteY33" fmla="*/ 683638 h 711692"/>
              <a:gd name="connsiteX34" fmla="*/ 698243 w 1152034"/>
              <a:gd name="connsiteY34" fmla="*/ 605382 h 711692"/>
              <a:gd name="connsiteX35" fmla="*/ 639181 w 1152034"/>
              <a:gd name="connsiteY35" fmla="*/ 361260 h 711692"/>
              <a:gd name="connsiteX36" fmla="*/ 662314 w 1152034"/>
              <a:gd name="connsiteY36" fmla="*/ 195396 h 711692"/>
              <a:gd name="connsiteX37" fmla="*/ 725805 w 1152034"/>
              <a:gd name="connsiteY37" fmla="*/ 82686 h 711692"/>
              <a:gd name="connsiteX38" fmla="*/ 920709 w 1152034"/>
              <a:gd name="connsiteY38" fmla="*/ 0 h 711692"/>
              <a:gd name="connsiteX39" fmla="*/ 284480 w 1152034"/>
              <a:gd name="connsiteY39" fmla="*/ 0 h 711692"/>
              <a:gd name="connsiteX40" fmla="*/ 498085 w 1152034"/>
              <a:gd name="connsiteY40" fmla="*/ 96959 h 711692"/>
              <a:gd name="connsiteX41" fmla="*/ 568959 w 1152034"/>
              <a:gd name="connsiteY41" fmla="*/ 355846 h 711692"/>
              <a:gd name="connsiteX42" fmla="*/ 498085 w 1152034"/>
              <a:gd name="connsiteY42" fmla="*/ 614733 h 711692"/>
              <a:gd name="connsiteX43" fmla="*/ 284480 w 1152034"/>
              <a:gd name="connsiteY43" fmla="*/ 711692 h 711692"/>
              <a:gd name="connsiteX44" fmla="*/ 70874 w 1152034"/>
              <a:gd name="connsiteY44" fmla="*/ 614733 h 711692"/>
              <a:gd name="connsiteX45" fmla="*/ 0 w 1152034"/>
              <a:gd name="connsiteY45" fmla="*/ 355846 h 711692"/>
              <a:gd name="connsiteX46" fmla="*/ 70874 w 1152034"/>
              <a:gd name="connsiteY46" fmla="*/ 96959 h 711692"/>
              <a:gd name="connsiteX47" fmla="*/ 284480 w 1152034"/>
              <a:gd name="connsiteY47" fmla="*/ 0 h 711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52034" h="711692">
                <a:moveTo>
                  <a:pt x="912342" y="379963"/>
                </a:moveTo>
                <a:cubicBezTo>
                  <a:pt x="881827" y="379963"/>
                  <a:pt x="856233" y="388986"/>
                  <a:pt x="835561" y="407033"/>
                </a:cubicBezTo>
                <a:cubicBezTo>
                  <a:pt x="814890" y="425079"/>
                  <a:pt x="804554" y="448540"/>
                  <a:pt x="804554" y="477414"/>
                </a:cubicBezTo>
                <a:cubicBezTo>
                  <a:pt x="804554" y="506289"/>
                  <a:pt x="814397" y="531062"/>
                  <a:pt x="834085" y="551734"/>
                </a:cubicBezTo>
                <a:cubicBezTo>
                  <a:pt x="853772" y="572405"/>
                  <a:pt x="878381" y="582741"/>
                  <a:pt x="907912" y="582741"/>
                </a:cubicBezTo>
                <a:cubicBezTo>
                  <a:pt x="937443" y="582741"/>
                  <a:pt x="962052" y="573553"/>
                  <a:pt x="981739" y="555179"/>
                </a:cubicBezTo>
                <a:cubicBezTo>
                  <a:pt x="1001426" y="536804"/>
                  <a:pt x="1011270" y="513015"/>
                  <a:pt x="1011270" y="483813"/>
                </a:cubicBezTo>
                <a:cubicBezTo>
                  <a:pt x="1011270" y="454610"/>
                  <a:pt x="1002411" y="430001"/>
                  <a:pt x="984692" y="409986"/>
                </a:cubicBezTo>
                <a:cubicBezTo>
                  <a:pt x="966974" y="389970"/>
                  <a:pt x="942857" y="379963"/>
                  <a:pt x="912342" y="379963"/>
                </a:cubicBezTo>
                <a:close/>
                <a:moveTo>
                  <a:pt x="284480" y="126982"/>
                </a:moveTo>
                <a:cubicBezTo>
                  <a:pt x="238543" y="126982"/>
                  <a:pt x="204747" y="147982"/>
                  <a:pt x="183091" y="189982"/>
                </a:cubicBezTo>
                <a:cubicBezTo>
                  <a:pt x="161435" y="231981"/>
                  <a:pt x="150607" y="287433"/>
                  <a:pt x="150607" y="356339"/>
                </a:cubicBezTo>
                <a:cubicBezTo>
                  <a:pt x="150607" y="425243"/>
                  <a:pt x="161435" y="480696"/>
                  <a:pt x="183091" y="522695"/>
                </a:cubicBezTo>
                <a:cubicBezTo>
                  <a:pt x="204747" y="564694"/>
                  <a:pt x="238543" y="585694"/>
                  <a:pt x="284480" y="585694"/>
                </a:cubicBezTo>
                <a:cubicBezTo>
                  <a:pt x="330417" y="585694"/>
                  <a:pt x="364213" y="564694"/>
                  <a:pt x="385869" y="522695"/>
                </a:cubicBezTo>
                <a:cubicBezTo>
                  <a:pt x="407525" y="480696"/>
                  <a:pt x="418352" y="425243"/>
                  <a:pt x="418352" y="356339"/>
                </a:cubicBezTo>
                <a:cubicBezTo>
                  <a:pt x="418352" y="287433"/>
                  <a:pt x="407525" y="231981"/>
                  <a:pt x="385869" y="189982"/>
                </a:cubicBezTo>
                <a:cubicBezTo>
                  <a:pt x="364213" y="147982"/>
                  <a:pt x="330417" y="126982"/>
                  <a:pt x="284480" y="126982"/>
                </a:cubicBezTo>
                <a:close/>
                <a:moveTo>
                  <a:pt x="920709" y="0"/>
                </a:moveTo>
                <a:cubicBezTo>
                  <a:pt x="952865" y="0"/>
                  <a:pt x="983544" y="4758"/>
                  <a:pt x="1012747" y="14274"/>
                </a:cubicBezTo>
                <a:cubicBezTo>
                  <a:pt x="1041949" y="23789"/>
                  <a:pt x="1064426" y="33469"/>
                  <a:pt x="1080175" y="43312"/>
                </a:cubicBezTo>
                <a:cubicBezTo>
                  <a:pt x="1095925" y="53155"/>
                  <a:pt x="1113316" y="65624"/>
                  <a:pt x="1132347" y="80718"/>
                </a:cubicBezTo>
                <a:lnTo>
                  <a:pt x="1059504" y="188997"/>
                </a:lnTo>
                <a:cubicBezTo>
                  <a:pt x="1055566" y="185060"/>
                  <a:pt x="1049824" y="179810"/>
                  <a:pt x="1042277" y="173248"/>
                </a:cubicBezTo>
                <a:cubicBezTo>
                  <a:pt x="1034731" y="166685"/>
                  <a:pt x="1019801" y="158154"/>
                  <a:pt x="997489" y="147654"/>
                </a:cubicBezTo>
                <a:cubicBezTo>
                  <a:pt x="975177" y="137155"/>
                  <a:pt x="953521" y="131904"/>
                  <a:pt x="932521" y="131904"/>
                </a:cubicBezTo>
                <a:cubicBezTo>
                  <a:pt x="889866" y="131904"/>
                  <a:pt x="856889" y="146178"/>
                  <a:pt x="833593" y="174724"/>
                </a:cubicBezTo>
                <a:cubicBezTo>
                  <a:pt x="810296" y="203271"/>
                  <a:pt x="796023" y="242153"/>
                  <a:pt x="790773" y="291371"/>
                </a:cubicBezTo>
                <a:cubicBezTo>
                  <a:pt x="833429" y="263809"/>
                  <a:pt x="878709" y="250027"/>
                  <a:pt x="926615" y="250027"/>
                </a:cubicBezTo>
                <a:cubicBezTo>
                  <a:pt x="990927" y="250027"/>
                  <a:pt x="1044574" y="271027"/>
                  <a:pt x="1087558" y="313027"/>
                </a:cubicBezTo>
                <a:cubicBezTo>
                  <a:pt x="1130542" y="355026"/>
                  <a:pt x="1152034" y="410970"/>
                  <a:pt x="1152034" y="480860"/>
                </a:cubicBezTo>
                <a:cubicBezTo>
                  <a:pt x="1152034" y="550749"/>
                  <a:pt x="1128901" y="606694"/>
                  <a:pt x="1082636" y="648693"/>
                </a:cubicBezTo>
                <a:cubicBezTo>
                  <a:pt x="1036371" y="690692"/>
                  <a:pt x="978130" y="711692"/>
                  <a:pt x="907912" y="711692"/>
                </a:cubicBezTo>
                <a:cubicBezTo>
                  <a:pt x="859350" y="711692"/>
                  <a:pt x="817187" y="702341"/>
                  <a:pt x="781422" y="683638"/>
                </a:cubicBezTo>
                <a:cubicBezTo>
                  <a:pt x="745657" y="664935"/>
                  <a:pt x="717930" y="638849"/>
                  <a:pt x="698243" y="605382"/>
                </a:cubicBezTo>
                <a:cubicBezTo>
                  <a:pt x="658869" y="540414"/>
                  <a:pt x="639181" y="459040"/>
                  <a:pt x="639181" y="361260"/>
                </a:cubicBezTo>
                <a:cubicBezTo>
                  <a:pt x="639181" y="298261"/>
                  <a:pt x="646892" y="242973"/>
                  <a:pt x="662314" y="195396"/>
                </a:cubicBezTo>
                <a:cubicBezTo>
                  <a:pt x="677735" y="147818"/>
                  <a:pt x="698899" y="110248"/>
                  <a:pt x="725805" y="82686"/>
                </a:cubicBezTo>
                <a:cubicBezTo>
                  <a:pt x="778304" y="27563"/>
                  <a:pt x="843272" y="0"/>
                  <a:pt x="920709" y="0"/>
                </a:cubicBezTo>
                <a:close/>
                <a:moveTo>
                  <a:pt x="284480" y="0"/>
                </a:moveTo>
                <a:cubicBezTo>
                  <a:pt x="379634" y="0"/>
                  <a:pt x="450836" y="32320"/>
                  <a:pt x="498085" y="96959"/>
                </a:cubicBezTo>
                <a:cubicBezTo>
                  <a:pt x="545335" y="161599"/>
                  <a:pt x="568959" y="247895"/>
                  <a:pt x="568959" y="355846"/>
                </a:cubicBezTo>
                <a:cubicBezTo>
                  <a:pt x="568959" y="463797"/>
                  <a:pt x="545335" y="550093"/>
                  <a:pt x="498085" y="614733"/>
                </a:cubicBezTo>
                <a:cubicBezTo>
                  <a:pt x="450836" y="679373"/>
                  <a:pt x="379634" y="711692"/>
                  <a:pt x="284480" y="711692"/>
                </a:cubicBezTo>
                <a:cubicBezTo>
                  <a:pt x="189325" y="711692"/>
                  <a:pt x="118123" y="679373"/>
                  <a:pt x="70874" y="614733"/>
                </a:cubicBezTo>
                <a:cubicBezTo>
                  <a:pt x="23625" y="550093"/>
                  <a:pt x="0" y="463797"/>
                  <a:pt x="0" y="355846"/>
                </a:cubicBezTo>
                <a:cubicBezTo>
                  <a:pt x="0" y="247895"/>
                  <a:pt x="23625" y="161599"/>
                  <a:pt x="70874" y="96959"/>
                </a:cubicBezTo>
                <a:cubicBezTo>
                  <a:pt x="118123" y="32320"/>
                  <a:pt x="189325" y="0"/>
                  <a:pt x="284480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vert="horz" wrap="square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AC233292-4F06-4130-B5B9-C2CE70771C09}"/>
              </a:ext>
            </a:extLst>
          </p:cNvPr>
          <p:cNvSpPr txBox="1"/>
          <p:nvPr/>
        </p:nvSpPr>
        <p:spPr>
          <a:xfrm>
            <a:off x="6211958" y="1211975"/>
            <a:ext cx="5572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5DA2B1B6-94A8-41DE-953B-BF28DA2E16CA}"/>
              </a:ext>
            </a:extLst>
          </p:cNvPr>
          <p:cNvSpPr txBox="1"/>
          <p:nvPr/>
        </p:nvSpPr>
        <p:spPr>
          <a:xfrm>
            <a:off x="6174567" y="2672442"/>
            <a:ext cx="5572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hangingPunct="0">
              <a:defRPr/>
            </a:pPr>
            <a:r>
              <a:rPr lang="fr-FR" sz="2000" dirty="0">
                <a:solidFill>
                  <a:prstClr val="black"/>
                </a:solidFill>
                <a:latin typeface="Georgia" panose="02040502050405020303" pitchFamily="18" charset="0"/>
                <a:cs typeface="Calibri" panose="020F0502020204030204" pitchFamily="34" charset="0"/>
              </a:rPr>
              <a:t>Analyse et conception du projet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2F648075-2783-4B03-9D2B-360B7D9DE245}"/>
              </a:ext>
            </a:extLst>
          </p:cNvPr>
          <p:cNvSpPr txBox="1"/>
          <p:nvPr/>
        </p:nvSpPr>
        <p:spPr>
          <a:xfrm>
            <a:off x="6174567" y="3411422"/>
            <a:ext cx="5572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hangingPunct="0">
              <a:defRPr/>
            </a:pPr>
            <a:r>
              <a:rPr lang="fr-FR" sz="2000" dirty="0">
                <a:solidFill>
                  <a:prstClr val="black"/>
                </a:solidFill>
                <a:latin typeface="Georgia" panose="02040502050405020303" pitchFamily="18" charset="0"/>
                <a:cs typeface="Calibri" panose="020F0502020204030204" pitchFamily="34" charset="0"/>
              </a:rPr>
              <a:t>Technologies</a:t>
            </a:r>
            <a:r>
              <a:rPr lang="fr-FR" sz="2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000" dirty="0">
                <a:solidFill>
                  <a:prstClr val="black"/>
                </a:solidFill>
                <a:latin typeface="Georgia" panose="02040502050405020303" pitchFamily="18" charset="0"/>
                <a:cs typeface="Calibri" panose="020F0502020204030204" pitchFamily="34" charset="0"/>
              </a:rPr>
              <a:t>et</a:t>
            </a:r>
            <a:r>
              <a:rPr lang="fr-FR" sz="2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000" dirty="0">
                <a:solidFill>
                  <a:prstClr val="black"/>
                </a:solidFill>
                <a:latin typeface="Georgia" panose="02040502050405020303" pitchFamily="18" charset="0"/>
                <a:cs typeface="Calibri" panose="020F0502020204030204" pitchFamily="34" charset="0"/>
              </a:rPr>
              <a:t>outils</a:t>
            </a:r>
            <a:r>
              <a:rPr lang="fr-FR" sz="2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000" dirty="0">
                <a:solidFill>
                  <a:prstClr val="black"/>
                </a:solidFill>
                <a:latin typeface="Georgia" panose="02040502050405020303" pitchFamily="18" charset="0"/>
                <a:cs typeface="Calibri" panose="020F0502020204030204" pitchFamily="34" charset="0"/>
              </a:rPr>
              <a:t>utilisés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B0D55CB0-3F79-4A6C-85D7-B2FA1F25C013}"/>
              </a:ext>
            </a:extLst>
          </p:cNvPr>
          <p:cNvSpPr txBox="1"/>
          <p:nvPr/>
        </p:nvSpPr>
        <p:spPr>
          <a:xfrm>
            <a:off x="6128358" y="4086039"/>
            <a:ext cx="5572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2000" dirty="0">
                <a:solidFill>
                  <a:prstClr val="black"/>
                </a:solidFill>
                <a:latin typeface="Georgia" panose="02040502050405020303" pitchFamily="18" charset="0"/>
                <a:cs typeface="Calibri" panose="020F0502020204030204" pitchFamily="34" charset="0"/>
              </a:rPr>
              <a:t>Interfaces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6175306F-4E06-4EC2-B441-383EA2912694}"/>
              </a:ext>
            </a:extLst>
          </p:cNvPr>
          <p:cNvSpPr txBox="1"/>
          <p:nvPr/>
        </p:nvSpPr>
        <p:spPr>
          <a:xfrm>
            <a:off x="6183381" y="4839728"/>
            <a:ext cx="5572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2000" dirty="0">
                <a:solidFill>
                  <a:prstClr val="black"/>
                </a:solidFill>
                <a:latin typeface="Georgia" panose="02040502050405020303" pitchFamily="18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2F284C13-B991-4843-968A-53C89962474E}"/>
              </a:ext>
            </a:extLst>
          </p:cNvPr>
          <p:cNvSpPr txBox="1"/>
          <p:nvPr/>
        </p:nvSpPr>
        <p:spPr>
          <a:xfrm>
            <a:off x="6174568" y="1973010"/>
            <a:ext cx="5572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cs typeface="Calibri" panose="020F0502020204030204" pitchFamily="34" charset="0"/>
              </a:rPr>
              <a:t>Présentation du Projet</a:t>
            </a:r>
          </a:p>
        </p:txBody>
      </p:sp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22857DF4-A327-447C-866A-44159774B4A5}"/>
              </a:ext>
            </a:extLst>
          </p:cNvPr>
          <p:cNvSpPr/>
          <p:nvPr/>
        </p:nvSpPr>
        <p:spPr>
          <a:xfrm>
            <a:off x="11522264" y="-28937"/>
            <a:ext cx="385263" cy="6886937"/>
          </a:xfrm>
          <a:custGeom>
            <a:avLst/>
            <a:gdLst>
              <a:gd name="connsiteX0" fmla="*/ 28484 w 385263"/>
              <a:gd name="connsiteY0" fmla="*/ 0 h 6886937"/>
              <a:gd name="connsiteX1" fmla="*/ 144231 w 385263"/>
              <a:gd name="connsiteY1" fmla="*/ 567159 h 6886937"/>
              <a:gd name="connsiteX2" fmla="*/ 5335 w 385263"/>
              <a:gd name="connsiteY2" fmla="*/ 1377387 h 6886937"/>
              <a:gd name="connsiteX3" fmla="*/ 63208 w 385263"/>
              <a:gd name="connsiteY3" fmla="*/ 2002420 h 6886937"/>
              <a:gd name="connsiteX4" fmla="*/ 375724 w 385263"/>
              <a:gd name="connsiteY4" fmla="*/ 3333509 h 6886937"/>
              <a:gd name="connsiteX5" fmla="*/ 283127 w 385263"/>
              <a:gd name="connsiteY5" fmla="*/ 4641448 h 6886937"/>
              <a:gd name="connsiteX6" fmla="*/ 63208 w 385263"/>
              <a:gd name="connsiteY6" fmla="*/ 5683170 h 6886937"/>
              <a:gd name="connsiteX7" fmla="*/ 155805 w 385263"/>
              <a:gd name="connsiteY7" fmla="*/ 6886937 h 6886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5263" h="6886937">
                <a:moveTo>
                  <a:pt x="28484" y="0"/>
                </a:moveTo>
                <a:cubicBezTo>
                  <a:pt x="88286" y="168797"/>
                  <a:pt x="148089" y="337595"/>
                  <a:pt x="144231" y="567159"/>
                </a:cubicBezTo>
                <a:cubicBezTo>
                  <a:pt x="140373" y="796723"/>
                  <a:pt x="18839" y="1138177"/>
                  <a:pt x="5335" y="1377387"/>
                </a:cubicBezTo>
                <a:cubicBezTo>
                  <a:pt x="-8169" y="1616597"/>
                  <a:pt x="1476" y="1676400"/>
                  <a:pt x="63208" y="2002420"/>
                </a:cubicBezTo>
                <a:cubicBezTo>
                  <a:pt x="124940" y="2328440"/>
                  <a:pt x="339071" y="2893671"/>
                  <a:pt x="375724" y="3333509"/>
                </a:cubicBezTo>
                <a:cubicBezTo>
                  <a:pt x="412377" y="3773347"/>
                  <a:pt x="335213" y="4249838"/>
                  <a:pt x="283127" y="4641448"/>
                </a:cubicBezTo>
                <a:cubicBezTo>
                  <a:pt x="231041" y="5033058"/>
                  <a:pt x="84428" y="5308922"/>
                  <a:pt x="63208" y="5683170"/>
                </a:cubicBezTo>
                <a:cubicBezTo>
                  <a:pt x="41988" y="6057418"/>
                  <a:pt x="142301" y="6694026"/>
                  <a:pt x="155805" y="688693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CE707D8B-67FF-491B-8EE9-5F7DA4DEBC1B}"/>
              </a:ext>
            </a:extLst>
          </p:cNvPr>
          <p:cNvSpPr/>
          <p:nvPr/>
        </p:nvSpPr>
        <p:spPr>
          <a:xfrm>
            <a:off x="11460396" y="17362"/>
            <a:ext cx="455609" cy="6840638"/>
          </a:xfrm>
          <a:custGeom>
            <a:avLst/>
            <a:gdLst>
              <a:gd name="connsiteX0" fmla="*/ 291238 w 455609"/>
              <a:gd name="connsiteY0" fmla="*/ 0 h 6840638"/>
              <a:gd name="connsiteX1" fmla="*/ 1871 w 455609"/>
              <a:gd name="connsiteY1" fmla="*/ 636607 h 6840638"/>
              <a:gd name="connsiteX2" fmla="*/ 163917 w 455609"/>
              <a:gd name="connsiteY2" fmla="*/ 1898248 h 6840638"/>
              <a:gd name="connsiteX3" fmla="*/ 106043 w 455609"/>
              <a:gd name="connsiteY3" fmla="*/ 3044141 h 6840638"/>
              <a:gd name="connsiteX4" fmla="*/ 453284 w 455609"/>
              <a:gd name="connsiteY4" fmla="*/ 4942390 h 6840638"/>
              <a:gd name="connsiteX5" fmla="*/ 256514 w 455609"/>
              <a:gd name="connsiteY5" fmla="*/ 6123007 h 6840638"/>
              <a:gd name="connsiteX6" fmla="*/ 233365 w 455609"/>
              <a:gd name="connsiteY6" fmla="*/ 6840638 h 6840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609" h="6840638">
                <a:moveTo>
                  <a:pt x="291238" y="0"/>
                </a:moveTo>
                <a:cubicBezTo>
                  <a:pt x="157164" y="160116"/>
                  <a:pt x="23091" y="320232"/>
                  <a:pt x="1871" y="636607"/>
                </a:cubicBezTo>
                <a:cubicBezTo>
                  <a:pt x="-19349" y="952982"/>
                  <a:pt x="146555" y="1496992"/>
                  <a:pt x="163917" y="1898248"/>
                </a:cubicBezTo>
                <a:cubicBezTo>
                  <a:pt x="181279" y="2299504"/>
                  <a:pt x="57815" y="2536784"/>
                  <a:pt x="106043" y="3044141"/>
                </a:cubicBezTo>
                <a:cubicBezTo>
                  <a:pt x="154271" y="3551498"/>
                  <a:pt x="428206" y="4429246"/>
                  <a:pt x="453284" y="4942390"/>
                </a:cubicBezTo>
                <a:cubicBezTo>
                  <a:pt x="478362" y="5455534"/>
                  <a:pt x="293167" y="5806632"/>
                  <a:pt x="256514" y="6123007"/>
                </a:cubicBezTo>
                <a:cubicBezTo>
                  <a:pt x="219861" y="6439382"/>
                  <a:pt x="252656" y="6618790"/>
                  <a:pt x="233365" y="684063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E6575A05-2604-4999-83D4-99CEE45FE06C}"/>
              </a:ext>
            </a:extLst>
          </p:cNvPr>
          <p:cNvSpPr/>
          <p:nvPr/>
        </p:nvSpPr>
        <p:spPr>
          <a:xfrm>
            <a:off x="11641993" y="8681"/>
            <a:ext cx="335880" cy="6840638"/>
          </a:xfrm>
          <a:custGeom>
            <a:avLst/>
            <a:gdLst>
              <a:gd name="connsiteX0" fmla="*/ 220133 w 335880"/>
              <a:gd name="connsiteY0" fmla="*/ 0 h 6840638"/>
              <a:gd name="connsiteX1" fmla="*/ 81237 w 335880"/>
              <a:gd name="connsiteY1" fmla="*/ 1053297 h 6840638"/>
              <a:gd name="connsiteX2" fmla="*/ 208558 w 335880"/>
              <a:gd name="connsiteY2" fmla="*/ 2754775 h 6840638"/>
              <a:gd name="connsiteX3" fmla="*/ 214 w 335880"/>
              <a:gd name="connsiteY3" fmla="*/ 3565003 h 6840638"/>
              <a:gd name="connsiteX4" fmla="*/ 254857 w 335880"/>
              <a:gd name="connsiteY4" fmla="*/ 5162309 h 6840638"/>
              <a:gd name="connsiteX5" fmla="*/ 335880 w 335880"/>
              <a:gd name="connsiteY5" fmla="*/ 6840638 h 6840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5880" h="6840638">
                <a:moveTo>
                  <a:pt x="220133" y="0"/>
                </a:moveTo>
                <a:cubicBezTo>
                  <a:pt x="151649" y="297084"/>
                  <a:pt x="83166" y="594168"/>
                  <a:pt x="81237" y="1053297"/>
                </a:cubicBezTo>
                <a:cubicBezTo>
                  <a:pt x="79308" y="1512426"/>
                  <a:pt x="222062" y="2336157"/>
                  <a:pt x="208558" y="2754775"/>
                </a:cubicBezTo>
                <a:cubicBezTo>
                  <a:pt x="195054" y="3173393"/>
                  <a:pt x="-7502" y="3163747"/>
                  <a:pt x="214" y="3565003"/>
                </a:cubicBezTo>
                <a:cubicBezTo>
                  <a:pt x="7930" y="3966259"/>
                  <a:pt x="198913" y="4616370"/>
                  <a:pt x="254857" y="5162309"/>
                </a:cubicBezTo>
                <a:cubicBezTo>
                  <a:pt x="310801" y="5708248"/>
                  <a:pt x="299227" y="6456744"/>
                  <a:pt x="335880" y="684063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4377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7" grpId="0"/>
      <p:bldP spid="59" grpId="0"/>
      <p:bldP spid="60" grpId="0"/>
      <p:bldP spid="61" grpId="0"/>
      <p:bldP spid="62" grpId="0"/>
      <p:bldP spid="8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DC49DE7B-C414-1C34-ADFF-1A67C8A57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55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DC49DE7B-C414-1C34-ADFF-1A67C8A57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1219199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430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DC49DE7B-C414-1C34-ADFF-1A67C8A57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12191998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68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DC49DE7B-C414-1C34-ADFF-1A67C8A57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" y="0"/>
            <a:ext cx="12191996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870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DC49DE7B-C414-1C34-ADFF-1A67C8A57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" y="0"/>
            <a:ext cx="12191996" cy="685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333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DC49DE7B-C414-1C34-ADFF-1A67C8A57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" y="0"/>
            <a:ext cx="12191995" cy="685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79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DC49DE7B-C414-1C34-ADFF-1A67C8A57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" y="0"/>
            <a:ext cx="12191995" cy="685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05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DC49DE7B-C414-1C34-ADFF-1A67C8A57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" y="0"/>
            <a:ext cx="12191993" cy="685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50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DC49DE7B-C414-1C34-ADFF-1A67C8A57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" y="0"/>
            <a:ext cx="12191991" cy="685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64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DC49DE7B-C414-1C34-ADFF-1A67C8A57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8213763-2747-D1E6-9B59-FEFA9F23A4E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INTERFACES DES ADMINISTRATEURES</a:t>
            </a:r>
          </a:p>
        </p:txBody>
      </p:sp>
    </p:spTree>
    <p:extLst>
      <p:ext uri="{BB962C8B-B14F-4D97-AF65-F5344CB8AC3E}">
        <p14:creationId xmlns:p14="http://schemas.microsoft.com/office/powerpoint/2010/main" val="13947823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E93E86D4-3B95-4D37-81B1-22A696A98B69}"/>
              </a:ext>
            </a:extLst>
          </p:cNvPr>
          <p:cNvSpPr/>
          <p:nvPr/>
        </p:nvSpPr>
        <p:spPr>
          <a:xfrm>
            <a:off x="3848100" y="0"/>
            <a:ext cx="4495800" cy="6858000"/>
          </a:xfrm>
          <a:prstGeom prst="rect">
            <a:avLst/>
          </a:prstGeom>
          <a:solidFill>
            <a:schemeClr val="accent5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SemiBold Condensed" panose="020B0502040204020203" pitchFamily="34" charset="0"/>
              <a:ea typeface="+mn-ea"/>
              <a:cs typeface="+mn-cs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5A890D3-EC31-40D1-BE5F-FD0D89A3C534}"/>
              </a:ext>
            </a:extLst>
          </p:cNvPr>
          <p:cNvSpPr/>
          <p:nvPr/>
        </p:nvSpPr>
        <p:spPr>
          <a:xfrm>
            <a:off x="3625850" y="2882900"/>
            <a:ext cx="4940300" cy="2768600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SemiBold Condensed" panose="020B0502040204020203" pitchFamily="34" charset="0"/>
              <a:ea typeface="+mn-ea"/>
              <a:cs typeface="+mn-cs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68652A5-8840-4BF6-AE6C-FBAAAE5CCE86}"/>
              </a:ext>
            </a:extLst>
          </p:cNvPr>
          <p:cNvSpPr txBox="1"/>
          <p:nvPr/>
        </p:nvSpPr>
        <p:spPr>
          <a:xfrm>
            <a:off x="3848110" y="3987862"/>
            <a:ext cx="4495780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INTRODUCTION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SemiBold Condensed" panose="020B0502040204020203" pitchFamily="34" charset="0"/>
              <a:ea typeface="+mn-ea"/>
              <a:cs typeface="+mn-cs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E423D41-96D4-477E-B0A1-B7F6EFBBC677}"/>
              </a:ext>
            </a:extLst>
          </p:cNvPr>
          <p:cNvSpPr txBox="1"/>
          <p:nvPr/>
        </p:nvSpPr>
        <p:spPr>
          <a:xfrm>
            <a:off x="2095500" y="3849360"/>
            <a:ext cx="1752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60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Andalus" panose="02020603050405020304" pitchFamily="18" charset="-78"/>
              </a:rPr>
              <a:t>01.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B09228-DB82-41FA-B7DA-EAC8E102CEF5}"/>
              </a:ext>
            </a:extLst>
          </p:cNvPr>
          <p:cNvSpPr/>
          <p:nvPr/>
        </p:nvSpPr>
        <p:spPr>
          <a:xfrm>
            <a:off x="0" y="3977654"/>
            <a:ext cx="3870324" cy="877163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SemiBold Condensed" panose="020B0502040204020203" pitchFamily="34" charset="0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733268-01EA-4852-8AF2-B6C64FD2023D}"/>
              </a:ext>
            </a:extLst>
          </p:cNvPr>
          <p:cNvSpPr/>
          <p:nvPr/>
        </p:nvSpPr>
        <p:spPr>
          <a:xfrm>
            <a:off x="8343890" y="2152650"/>
            <a:ext cx="3870324" cy="4192649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SemiBold Condensed" panose="020B050204020402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6468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DC49DE7B-C414-1C34-ADFF-1A67C8A57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" y="0"/>
            <a:ext cx="12191989" cy="685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233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DC49DE7B-C414-1C34-ADFF-1A67C8A57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" y="0"/>
            <a:ext cx="12191989" cy="685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5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Image 4" descr="Une image contenant texte, capture d’écran, logiciel, Icône d’ordinateur&#10;&#10;Description générée automatiquement">
            <a:extLst>
              <a:ext uri="{FF2B5EF4-FFF2-40B4-BE49-F238E27FC236}">
                <a16:creationId xmlns:a16="http://schemas.microsoft.com/office/drawing/2014/main" id="{11A582A1-2953-64C3-06E7-B89A351F6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77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DC49DE7B-C414-1C34-ADFF-1A67C8A57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" y="0"/>
            <a:ext cx="12191987" cy="685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96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DC49DE7B-C414-1C34-ADFF-1A67C8A57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" y="0"/>
            <a:ext cx="12191987" cy="685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82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DC49DE7B-C414-1C34-ADFF-1A67C8A57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" y="0"/>
            <a:ext cx="12191987" cy="685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474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DC49DE7B-C414-1C34-ADFF-1A67C8A57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" y="0"/>
            <a:ext cx="12191986" cy="685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892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DC49DE7B-C414-1C34-ADFF-1A67C8A57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" y="0"/>
            <a:ext cx="12191986" cy="685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853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DC49DE7B-C414-1C34-ADFF-1A67C8A57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12191998" cy="685799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8213763-2747-D1E6-9B59-FEFA9F23A4E9}"/>
              </a:ext>
            </a:extLst>
          </p:cNvPr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bg1">
              <a:lumMod val="50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INTERFACES DES SUPERVISEURS</a:t>
            </a:r>
          </a:p>
        </p:txBody>
      </p:sp>
    </p:spTree>
    <p:extLst>
      <p:ext uri="{BB962C8B-B14F-4D97-AF65-F5344CB8AC3E}">
        <p14:creationId xmlns:p14="http://schemas.microsoft.com/office/powerpoint/2010/main" val="22864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DC49DE7B-C414-1C34-ADFF-1A67C8A57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" y="0"/>
            <a:ext cx="12191984" cy="685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60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5DB1EDF-15E7-4595-B452-9F91462EA50E}"/>
              </a:ext>
            </a:extLst>
          </p:cNvPr>
          <p:cNvSpPr/>
          <p:nvPr/>
        </p:nvSpPr>
        <p:spPr>
          <a:xfrm rot="10800000">
            <a:off x="303282" y="152400"/>
            <a:ext cx="687317" cy="538678"/>
          </a:xfrm>
          <a:custGeom>
            <a:avLst/>
            <a:gdLst>
              <a:gd name="connsiteX0" fmla="*/ 9526 w 3470338"/>
              <a:gd name="connsiteY0" fmla="*/ 0 h 6346429"/>
              <a:gd name="connsiteX1" fmla="*/ 3470338 w 3470338"/>
              <a:gd name="connsiteY1" fmla="*/ 0 h 6346429"/>
              <a:gd name="connsiteX2" fmla="*/ 3470338 w 3470338"/>
              <a:gd name="connsiteY2" fmla="*/ 6346429 h 6346429"/>
              <a:gd name="connsiteX3" fmla="*/ 9526 w 3470338"/>
              <a:gd name="connsiteY3" fmla="*/ 6346429 h 6346429"/>
              <a:gd name="connsiteX4" fmla="*/ 7830 w 3470338"/>
              <a:gd name="connsiteY4" fmla="*/ 5754489 h 6346429"/>
              <a:gd name="connsiteX5" fmla="*/ 1066800 w 3470338"/>
              <a:gd name="connsiteY5" fmla="*/ 5754489 h 6346429"/>
              <a:gd name="connsiteX6" fmla="*/ 1066800 w 3470338"/>
              <a:gd name="connsiteY6" fmla="*/ 3173214 h 6346429"/>
              <a:gd name="connsiteX7" fmla="*/ 437 w 3470338"/>
              <a:gd name="connsiteY7" fmla="*/ 3173214 h 6346429"/>
              <a:gd name="connsiteX8" fmla="*/ 0 w 3470338"/>
              <a:gd name="connsiteY8" fmla="*/ 3020814 h 6346429"/>
              <a:gd name="connsiteX9" fmla="*/ 9526 w 3470338"/>
              <a:gd name="connsiteY9" fmla="*/ 0 h 6346429"/>
              <a:gd name="connsiteX0" fmla="*/ 9526 w 3470338"/>
              <a:gd name="connsiteY0" fmla="*/ 0 h 6346429"/>
              <a:gd name="connsiteX1" fmla="*/ 3470338 w 3470338"/>
              <a:gd name="connsiteY1" fmla="*/ 0 h 6346429"/>
              <a:gd name="connsiteX2" fmla="*/ 3470338 w 3470338"/>
              <a:gd name="connsiteY2" fmla="*/ 6346429 h 6346429"/>
              <a:gd name="connsiteX3" fmla="*/ 9526 w 3470338"/>
              <a:gd name="connsiteY3" fmla="*/ 6346429 h 6346429"/>
              <a:gd name="connsiteX4" fmla="*/ 7830 w 3470338"/>
              <a:gd name="connsiteY4" fmla="*/ 5754489 h 6346429"/>
              <a:gd name="connsiteX5" fmla="*/ 1066800 w 3470338"/>
              <a:gd name="connsiteY5" fmla="*/ 5754489 h 6346429"/>
              <a:gd name="connsiteX6" fmla="*/ 437 w 3470338"/>
              <a:gd name="connsiteY6" fmla="*/ 3173214 h 6346429"/>
              <a:gd name="connsiteX7" fmla="*/ 0 w 3470338"/>
              <a:gd name="connsiteY7" fmla="*/ 3020814 h 6346429"/>
              <a:gd name="connsiteX8" fmla="*/ 9526 w 3470338"/>
              <a:gd name="connsiteY8" fmla="*/ 0 h 6346429"/>
              <a:gd name="connsiteX0" fmla="*/ 1066800 w 3470338"/>
              <a:gd name="connsiteY0" fmla="*/ 5754489 h 6346429"/>
              <a:gd name="connsiteX1" fmla="*/ 437 w 3470338"/>
              <a:gd name="connsiteY1" fmla="*/ 3173214 h 6346429"/>
              <a:gd name="connsiteX2" fmla="*/ 0 w 3470338"/>
              <a:gd name="connsiteY2" fmla="*/ 3020814 h 6346429"/>
              <a:gd name="connsiteX3" fmla="*/ 9526 w 3470338"/>
              <a:gd name="connsiteY3" fmla="*/ 0 h 6346429"/>
              <a:gd name="connsiteX4" fmla="*/ 3470338 w 3470338"/>
              <a:gd name="connsiteY4" fmla="*/ 0 h 6346429"/>
              <a:gd name="connsiteX5" fmla="*/ 3470338 w 3470338"/>
              <a:gd name="connsiteY5" fmla="*/ 6346429 h 6346429"/>
              <a:gd name="connsiteX6" fmla="*/ 9526 w 3470338"/>
              <a:gd name="connsiteY6" fmla="*/ 6346429 h 6346429"/>
              <a:gd name="connsiteX7" fmla="*/ 7830 w 3470338"/>
              <a:gd name="connsiteY7" fmla="*/ 5754489 h 6346429"/>
              <a:gd name="connsiteX8" fmla="*/ 1158240 w 3470338"/>
              <a:gd name="connsiteY8" fmla="*/ 5845929 h 6346429"/>
              <a:gd name="connsiteX0" fmla="*/ 437 w 3470338"/>
              <a:gd name="connsiteY0" fmla="*/ 3173214 h 6346429"/>
              <a:gd name="connsiteX1" fmla="*/ 0 w 3470338"/>
              <a:gd name="connsiteY1" fmla="*/ 3020814 h 6346429"/>
              <a:gd name="connsiteX2" fmla="*/ 9526 w 3470338"/>
              <a:gd name="connsiteY2" fmla="*/ 0 h 6346429"/>
              <a:gd name="connsiteX3" fmla="*/ 3470338 w 3470338"/>
              <a:gd name="connsiteY3" fmla="*/ 0 h 6346429"/>
              <a:gd name="connsiteX4" fmla="*/ 3470338 w 3470338"/>
              <a:gd name="connsiteY4" fmla="*/ 6346429 h 6346429"/>
              <a:gd name="connsiteX5" fmla="*/ 9526 w 3470338"/>
              <a:gd name="connsiteY5" fmla="*/ 6346429 h 6346429"/>
              <a:gd name="connsiteX6" fmla="*/ 7830 w 3470338"/>
              <a:gd name="connsiteY6" fmla="*/ 5754489 h 6346429"/>
              <a:gd name="connsiteX7" fmla="*/ 1158240 w 3470338"/>
              <a:gd name="connsiteY7" fmla="*/ 5845929 h 6346429"/>
              <a:gd name="connsiteX0" fmla="*/ 437 w 3470338"/>
              <a:gd name="connsiteY0" fmla="*/ 3173214 h 6346429"/>
              <a:gd name="connsiteX1" fmla="*/ 0 w 3470338"/>
              <a:gd name="connsiteY1" fmla="*/ 3020814 h 6346429"/>
              <a:gd name="connsiteX2" fmla="*/ 9526 w 3470338"/>
              <a:gd name="connsiteY2" fmla="*/ 0 h 6346429"/>
              <a:gd name="connsiteX3" fmla="*/ 3470338 w 3470338"/>
              <a:gd name="connsiteY3" fmla="*/ 0 h 6346429"/>
              <a:gd name="connsiteX4" fmla="*/ 3470338 w 3470338"/>
              <a:gd name="connsiteY4" fmla="*/ 6346429 h 6346429"/>
              <a:gd name="connsiteX5" fmla="*/ 9526 w 3470338"/>
              <a:gd name="connsiteY5" fmla="*/ 6346429 h 6346429"/>
              <a:gd name="connsiteX6" fmla="*/ 7830 w 3470338"/>
              <a:gd name="connsiteY6" fmla="*/ 5754489 h 634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70338" h="6346429">
                <a:moveTo>
                  <a:pt x="437" y="3173214"/>
                </a:moveTo>
                <a:cubicBezTo>
                  <a:pt x="291" y="3122414"/>
                  <a:pt x="146" y="3071614"/>
                  <a:pt x="0" y="3020814"/>
                </a:cubicBezTo>
                <a:cubicBezTo>
                  <a:pt x="3175" y="2013876"/>
                  <a:pt x="6351" y="1006938"/>
                  <a:pt x="9526" y="0"/>
                </a:cubicBezTo>
                <a:lnTo>
                  <a:pt x="3470338" y="0"/>
                </a:lnTo>
                <a:lnTo>
                  <a:pt x="3470338" y="6346429"/>
                </a:lnTo>
                <a:lnTo>
                  <a:pt x="9526" y="6346429"/>
                </a:lnTo>
                <a:cubicBezTo>
                  <a:pt x="8961" y="6149116"/>
                  <a:pt x="8395" y="5951802"/>
                  <a:pt x="7830" y="5754489"/>
                </a:cubicBezTo>
              </a:path>
            </a:pathLst>
          </a:cu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D7F3A7-E826-483A-9877-87B3A877C04B}"/>
              </a:ext>
            </a:extLst>
          </p:cNvPr>
          <p:cNvSpPr/>
          <p:nvPr/>
        </p:nvSpPr>
        <p:spPr>
          <a:xfrm>
            <a:off x="0" y="6375400"/>
            <a:ext cx="800100" cy="330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9A53AA-5BBC-45BF-A8BA-607E2F8DA8AB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1A335EE-1E6C-46D5-80EE-740B779FFE8D}"/>
              </a:ext>
            </a:extLst>
          </p:cNvPr>
          <p:cNvSpPr txBox="1"/>
          <p:nvPr/>
        </p:nvSpPr>
        <p:spPr>
          <a:xfrm>
            <a:off x="423962" y="206293"/>
            <a:ext cx="445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01.</a:t>
            </a:r>
          </a:p>
        </p:txBody>
      </p:sp>
      <p:sp>
        <p:nvSpPr>
          <p:cNvPr id="19" name="ZoneTexte 13">
            <a:extLst>
              <a:ext uri="{FF2B5EF4-FFF2-40B4-BE49-F238E27FC236}">
                <a16:creationId xmlns:a16="http://schemas.microsoft.com/office/drawing/2014/main" id="{489387D7-4C89-4B33-9645-53DBCEC8A26A}"/>
              </a:ext>
            </a:extLst>
          </p:cNvPr>
          <p:cNvSpPr txBox="1"/>
          <p:nvPr/>
        </p:nvSpPr>
        <p:spPr>
          <a:xfrm>
            <a:off x="1123473" y="628712"/>
            <a:ext cx="6154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5">
                    <a:lumMod val="75000"/>
                  </a:schemeClr>
                </a:solidFill>
                <a:latin typeface="Bahnschrift SemiLight Condensed" panose="020B0502040204020203" pitchFamily="34" charset="0"/>
                <a:cs typeface="Calibri" panose="020F0502020204030204" pitchFamily="34" charset="0"/>
              </a:rPr>
              <a:t>Wilaya de la Région Guelmim Oued Noun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5C90B4-DA64-4B1B-B9EA-704DB1143643}"/>
              </a:ext>
            </a:extLst>
          </p:cNvPr>
          <p:cNvSpPr txBox="1"/>
          <p:nvPr/>
        </p:nvSpPr>
        <p:spPr>
          <a:xfrm>
            <a:off x="1185732" y="157038"/>
            <a:ext cx="682942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PRÉSENTATION DE L’ENTREPRISE</a:t>
            </a: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397E41FD-BD9A-4541-AD62-217FE49D426B}"/>
              </a:ext>
            </a:extLst>
          </p:cNvPr>
          <p:cNvSpPr/>
          <p:nvPr/>
        </p:nvSpPr>
        <p:spPr>
          <a:xfrm>
            <a:off x="264172" y="1074195"/>
            <a:ext cx="200651" cy="5301205"/>
          </a:xfrm>
          <a:custGeom>
            <a:avLst/>
            <a:gdLst>
              <a:gd name="connsiteX0" fmla="*/ 13636 w 200651"/>
              <a:gd name="connsiteY0" fmla="*/ 0 h 5301205"/>
              <a:gd name="connsiteX1" fmla="*/ 175681 w 200651"/>
              <a:gd name="connsiteY1" fmla="*/ 1134319 h 5301205"/>
              <a:gd name="connsiteX2" fmla="*/ 2061 w 200651"/>
              <a:gd name="connsiteY2" fmla="*/ 2210764 h 5301205"/>
              <a:gd name="connsiteX3" fmla="*/ 198831 w 200651"/>
              <a:gd name="connsiteY3" fmla="*/ 3090440 h 5301205"/>
              <a:gd name="connsiteX4" fmla="*/ 94659 w 200651"/>
              <a:gd name="connsiteY4" fmla="*/ 4178460 h 5301205"/>
              <a:gd name="connsiteX5" fmla="*/ 2061 w 200651"/>
              <a:gd name="connsiteY5" fmla="*/ 4988688 h 5301205"/>
              <a:gd name="connsiteX6" fmla="*/ 187256 w 200651"/>
              <a:gd name="connsiteY6" fmla="*/ 5301205 h 530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651" h="5301205">
                <a:moveTo>
                  <a:pt x="13636" y="0"/>
                </a:moveTo>
                <a:cubicBezTo>
                  <a:pt x="95623" y="382929"/>
                  <a:pt x="177610" y="765858"/>
                  <a:pt x="175681" y="1134319"/>
                </a:cubicBezTo>
                <a:cubicBezTo>
                  <a:pt x="173752" y="1502780"/>
                  <a:pt x="-1797" y="1884744"/>
                  <a:pt x="2061" y="2210764"/>
                </a:cubicBezTo>
                <a:cubicBezTo>
                  <a:pt x="5919" y="2536784"/>
                  <a:pt x="183398" y="2762491"/>
                  <a:pt x="198831" y="3090440"/>
                </a:cubicBezTo>
                <a:cubicBezTo>
                  <a:pt x="214264" y="3418389"/>
                  <a:pt x="127454" y="3862085"/>
                  <a:pt x="94659" y="4178460"/>
                </a:cubicBezTo>
                <a:cubicBezTo>
                  <a:pt x="61864" y="4494835"/>
                  <a:pt x="-13372" y="4801564"/>
                  <a:pt x="2061" y="4988688"/>
                </a:cubicBezTo>
                <a:cubicBezTo>
                  <a:pt x="17494" y="5175812"/>
                  <a:pt x="164107" y="5212466"/>
                  <a:pt x="187256" y="530120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6C936365-3645-4D07-977E-379705B525F1}"/>
              </a:ext>
            </a:extLst>
          </p:cNvPr>
          <p:cNvSpPr/>
          <p:nvPr/>
        </p:nvSpPr>
        <p:spPr>
          <a:xfrm>
            <a:off x="11503456" y="0"/>
            <a:ext cx="385263" cy="6886937"/>
          </a:xfrm>
          <a:custGeom>
            <a:avLst/>
            <a:gdLst>
              <a:gd name="connsiteX0" fmla="*/ 28484 w 385263"/>
              <a:gd name="connsiteY0" fmla="*/ 0 h 6886937"/>
              <a:gd name="connsiteX1" fmla="*/ 144231 w 385263"/>
              <a:gd name="connsiteY1" fmla="*/ 567159 h 6886937"/>
              <a:gd name="connsiteX2" fmla="*/ 5335 w 385263"/>
              <a:gd name="connsiteY2" fmla="*/ 1377387 h 6886937"/>
              <a:gd name="connsiteX3" fmla="*/ 63208 w 385263"/>
              <a:gd name="connsiteY3" fmla="*/ 2002420 h 6886937"/>
              <a:gd name="connsiteX4" fmla="*/ 375724 w 385263"/>
              <a:gd name="connsiteY4" fmla="*/ 3333509 h 6886937"/>
              <a:gd name="connsiteX5" fmla="*/ 283127 w 385263"/>
              <a:gd name="connsiteY5" fmla="*/ 4641448 h 6886937"/>
              <a:gd name="connsiteX6" fmla="*/ 63208 w 385263"/>
              <a:gd name="connsiteY6" fmla="*/ 5683170 h 6886937"/>
              <a:gd name="connsiteX7" fmla="*/ 155805 w 385263"/>
              <a:gd name="connsiteY7" fmla="*/ 6886937 h 6886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5263" h="6886937">
                <a:moveTo>
                  <a:pt x="28484" y="0"/>
                </a:moveTo>
                <a:cubicBezTo>
                  <a:pt x="88286" y="168797"/>
                  <a:pt x="148089" y="337595"/>
                  <a:pt x="144231" y="567159"/>
                </a:cubicBezTo>
                <a:cubicBezTo>
                  <a:pt x="140373" y="796723"/>
                  <a:pt x="18839" y="1138177"/>
                  <a:pt x="5335" y="1377387"/>
                </a:cubicBezTo>
                <a:cubicBezTo>
                  <a:pt x="-8169" y="1616597"/>
                  <a:pt x="1476" y="1676400"/>
                  <a:pt x="63208" y="2002420"/>
                </a:cubicBezTo>
                <a:cubicBezTo>
                  <a:pt x="124940" y="2328440"/>
                  <a:pt x="339071" y="2893671"/>
                  <a:pt x="375724" y="3333509"/>
                </a:cubicBezTo>
                <a:cubicBezTo>
                  <a:pt x="412377" y="3773347"/>
                  <a:pt x="335213" y="4249838"/>
                  <a:pt x="283127" y="4641448"/>
                </a:cubicBezTo>
                <a:cubicBezTo>
                  <a:pt x="231041" y="5033058"/>
                  <a:pt x="84428" y="5308922"/>
                  <a:pt x="63208" y="5683170"/>
                </a:cubicBezTo>
                <a:cubicBezTo>
                  <a:pt x="41988" y="6057418"/>
                  <a:pt x="142301" y="6694026"/>
                  <a:pt x="155805" y="688693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4A542A38-BB5D-4610-9D35-591E26532F71}"/>
              </a:ext>
            </a:extLst>
          </p:cNvPr>
          <p:cNvSpPr/>
          <p:nvPr/>
        </p:nvSpPr>
        <p:spPr>
          <a:xfrm>
            <a:off x="11396127" y="0"/>
            <a:ext cx="455609" cy="6840638"/>
          </a:xfrm>
          <a:custGeom>
            <a:avLst/>
            <a:gdLst>
              <a:gd name="connsiteX0" fmla="*/ 291238 w 455609"/>
              <a:gd name="connsiteY0" fmla="*/ 0 h 6840638"/>
              <a:gd name="connsiteX1" fmla="*/ 1871 w 455609"/>
              <a:gd name="connsiteY1" fmla="*/ 636607 h 6840638"/>
              <a:gd name="connsiteX2" fmla="*/ 163917 w 455609"/>
              <a:gd name="connsiteY2" fmla="*/ 1898248 h 6840638"/>
              <a:gd name="connsiteX3" fmla="*/ 106043 w 455609"/>
              <a:gd name="connsiteY3" fmla="*/ 3044141 h 6840638"/>
              <a:gd name="connsiteX4" fmla="*/ 453284 w 455609"/>
              <a:gd name="connsiteY4" fmla="*/ 4942390 h 6840638"/>
              <a:gd name="connsiteX5" fmla="*/ 256514 w 455609"/>
              <a:gd name="connsiteY5" fmla="*/ 6123007 h 6840638"/>
              <a:gd name="connsiteX6" fmla="*/ 233365 w 455609"/>
              <a:gd name="connsiteY6" fmla="*/ 6840638 h 6840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609" h="6840638">
                <a:moveTo>
                  <a:pt x="291238" y="0"/>
                </a:moveTo>
                <a:cubicBezTo>
                  <a:pt x="157164" y="160116"/>
                  <a:pt x="23091" y="320232"/>
                  <a:pt x="1871" y="636607"/>
                </a:cubicBezTo>
                <a:cubicBezTo>
                  <a:pt x="-19349" y="952982"/>
                  <a:pt x="146555" y="1496992"/>
                  <a:pt x="163917" y="1898248"/>
                </a:cubicBezTo>
                <a:cubicBezTo>
                  <a:pt x="181279" y="2299504"/>
                  <a:pt x="57815" y="2536784"/>
                  <a:pt x="106043" y="3044141"/>
                </a:cubicBezTo>
                <a:cubicBezTo>
                  <a:pt x="154271" y="3551498"/>
                  <a:pt x="428206" y="4429246"/>
                  <a:pt x="453284" y="4942390"/>
                </a:cubicBezTo>
                <a:cubicBezTo>
                  <a:pt x="478362" y="5455534"/>
                  <a:pt x="293167" y="5806632"/>
                  <a:pt x="256514" y="6123007"/>
                </a:cubicBezTo>
                <a:cubicBezTo>
                  <a:pt x="219861" y="6439382"/>
                  <a:pt x="252656" y="6618790"/>
                  <a:pt x="233365" y="684063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A094F3F6-7D2B-4F0C-B811-12FA6238AAD4}"/>
              </a:ext>
            </a:extLst>
          </p:cNvPr>
          <p:cNvSpPr/>
          <p:nvPr/>
        </p:nvSpPr>
        <p:spPr>
          <a:xfrm>
            <a:off x="11673171" y="8681"/>
            <a:ext cx="335880" cy="6840638"/>
          </a:xfrm>
          <a:custGeom>
            <a:avLst/>
            <a:gdLst>
              <a:gd name="connsiteX0" fmla="*/ 220133 w 335880"/>
              <a:gd name="connsiteY0" fmla="*/ 0 h 6840638"/>
              <a:gd name="connsiteX1" fmla="*/ 81237 w 335880"/>
              <a:gd name="connsiteY1" fmla="*/ 1053297 h 6840638"/>
              <a:gd name="connsiteX2" fmla="*/ 208558 w 335880"/>
              <a:gd name="connsiteY2" fmla="*/ 2754775 h 6840638"/>
              <a:gd name="connsiteX3" fmla="*/ 214 w 335880"/>
              <a:gd name="connsiteY3" fmla="*/ 3565003 h 6840638"/>
              <a:gd name="connsiteX4" fmla="*/ 254857 w 335880"/>
              <a:gd name="connsiteY4" fmla="*/ 5162309 h 6840638"/>
              <a:gd name="connsiteX5" fmla="*/ 335880 w 335880"/>
              <a:gd name="connsiteY5" fmla="*/ 6840638 h 6840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5880" h="6840638">
                <a:moveTo>
                  <a:pt x="220133" y="0"/>
                </a:moveTo>
                <a:cubicBezTo>
                  <a:pt x="151649" y="297084"/>
                  <a:pt x="83166" y="594168"/>
                  <a:pt x="81237" y="1053297"/>
                </a:cubicBezTo>
                <a:cubicBezTo>
                  <a:pt x="79308" y="1512426"/>
                  <a:pt x="222062" y="2336157"/>
                  <a:pt x="208558" y="2754775"/>
                </a:cubicBezTo>
                <a:cubicBezTo>
                  <a:pt x="195054" y="3173393"/>
                  <a:pt x="-7502" y="3163747"/>
                  <a:pt x="214" y="3565003"/>
                </a:cubicBezTo>
                <a:cubicBezTo>
                  <a:pt x="7930" y="3966259"/>
                  <a:pt x="198913" y="4616370"/>
                  <a:pt x="254857" y="5162309"/>
                </a:cubicBezTo>
                <a:cubicBezTo>
                  <a:pt x="310801" y="5708248"/>
                  <a:pt x="299227" y="6456744"/>
                  <a:pt x="335880" y="684063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5B128532-B2E7-A119-286C-C46EE66664F2}"/>
              </a:ext>
            </a:extLst>
          </p:cNvPr>
          <p:cNvGrpSpPr/>
          <p:nvPr/>
        </p:nvGrpSpPr>
        <p:grpSpPr>
          <a:xfrm>
            <a:off x="1750607" y="3135188"/>
            <a:ext cx="2651128" cy="587623"/>
            <a:chOff x="1833994" y="3695329"/>
            <a:chExt cx="2651128" cy="587623"/>
          </a:xfrm>
        </p:grpSpPr>
        <p:sp>
          <p:nvSpPr>
            <p:cNvPr id="65" name="Teardrop 2">
              <a:extLst>
                <a:ext uri="{FF2B5EF4-FFF2-40B4-BE49-F238E27FC236}">
                  <a16:creationId xmlns:a16="http://schemas.microsoft.com/office/drawing/2014/main" id="{B42D9C25-77F5-4EF6-8F88-DBCB15530085}"/>
                </a:ext>
              </a:extLst>
            </p:cNvPr>
            <p:cNvSpPr/>
            <p:nvPr/>
          </p:nvSpPr>
          <p:spPr>
            <a:xfrm>
              <a:off x="1833994" y="3695329"/>
              <a:ext cx="636850" cy="587623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 dirty="0">
                <a:solidFill>
                  <a:prstClr val="white"/>
                </a:solidFill>
              </a:endParaRPr>
            </a:p>
          </p:txBody>
        </p:sp>
        <p:sp>
          <p:nvSpPr>
            <p:cNvPr id="66" name="TextBox 3">
              <a:extLst>
                <a:ext uri="{FF2B5EF4-FFF2-40B4-BE49-F238E27FC236}">
                  <a16:creationId xmlns:a16="http://schemas.microsoft.com/office/drawing/2014/main" id="{08339126-67B1-45C1-817D-50FB9842453A}"/>
                </a:ext>
              </a:extLst>
            </p:cNvPr>
            <p:cNvSpPr txBox="1"/>
            <p:nvPr/>
          </p:nvSpPr>
          <p:spPr>
            <a:xfrm>
              <a:off x="2667557" y="3795282"/>
              <a:ext cx="1817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eorgia" panose="02040502050405020303" pitchFamily="18" charset="0"/>
                  <a:cs typeface="Lato Black" panose="020F0A02020204030203" pitchFamily="34" charset="0"/>
                </a:rPr>
                <a:t>Crée en 1997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Lato Black" panose="020F0A02020204030203" pitchFamily="34" charset="0"/>
              </a:endParaRPr>
            </a:p>
          </p:txBody>
        </p:sp>
        <p:sp>
          <p:nvSpPr>
            <p:cNvPr id="75" name="Freeform 123">
              <a:extLst>
                <a:ext uri="{FF2B5EF4-FFF2-40B4-BE49-F238E27FC236}">
                  <a16:creationId xmlns:a16="http://schemas.microsoft.com/office/drawing/2014/main" id="{DAC854C8-D0AE-4216-A1B4-86A7D4E243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5026" y="3854963"/>
              <a:ext cx="283063" cy="249971"/>
            </a:xfrm>
            <a:custGeom>
              <a:avLst/>
              <a:gdLst>
                <a:gd name="T0" fmla="*/ 275 w 452"/>
                <a:gd name="T1" fmla="*/ 301 h 462"/>
                <a:gd name="T2" fmla="*/ 275 w 452"/>
                <a:gd name="T3" fmla="*/ 301 h 462"/>
                <a:gd name="T4" fmla="*/ 434 w 452"/>
                <a:gd name="T5" fmla="*/ 26 h 462"/>
                <a:gd name="T6" fmla="*/ 434 w 452"/>
                <a:gd name="T7" fmla="*/ 18 h 462"/>
                <a:gd name="T8" fmla="*/ 425 w 452"/>
                <a:gd name="T9" fmla="*/ 18 h 462"/>
                <a:gd name="T10" fmla="*/ 159 w 452"/>
                <a:gd name="T11" fmla="*/ 178 h 462"/>
                <a:gd name="T12" fmla="*/ 9 w 452"/>
                <a:gd name="T13" fmla="*/ 301 h 462"/>
                <a:gd name="T14" fmla="*/ 35 w 452"/>
                <a:gd name="T15" fmla="*/ 328 h 462"/>
                <a:gd name="T16" fmla="*/ 88 w 452"/>
                <a:gd name="T17" fmla="*/ 310 h 462"/>
                <a:gd name="T18" fmla="*/ 151 w 452"/>
                <a:gd name="T19" fmla="*/ 372 h 462"/>
                <a:gd name="T20" fmla="*/ 133 w 452"/>
                <a:gd name="T21" fmla="*/ 425 h 462"/>
                <a:gd name="T22" fmla="*/ 151 w 452"/>
                <a:gd name="T23" fmla="*/ 452 h 462"/>
                <a:gd name="T24" fmla="*/ 275 w 452"/>
                <a:gd name="T25" fmla="*/ 301 h 462"/>
                <a:gd name="T26" fmla="*/ 301 w 452"/>
                <a:gd name="T27" fmla="*/ 150 h 462"/>
                <a:gd name="T28" fmla="*/ 301 w 452"/>
                <a:gd name="T29" fmla="*/ 150 h 462"/>
                <a:gd name="T30" fmla="*/ 301 w 452"/>
                <a:gd name="T31" fmla="*/ 97 h 462"/>
                <a:gd name="T32" fmla="*/ 354 w 452"/>
                <a:gd name="T33" fmla="*/ 97 h 462"/>
                <a:gd name="T34" fmla="*/ 354 w 452"/>
                <a:gd name="T35" fmla="*/ 150 h 462"/>
                <a:gd name="T36" fmla="*/ 301 w 452"/>
                <a:gd name="T37" fmla="*/ 150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2" h="462">
                  <a:moveTo>
                    <a:pt x="275" y="301"/>
                  </a:moveTo>
                  <a:lnTo>
                    <a:pt x="275" y="301"/>
                  </a:lnTo>
                  <a:cubicBezTo>
                    <a:pt x="275" y="301"/>
                    <a:pt x="451" y="169"/>
                    <a:pt x="434" y="26"/>
                  </a:cubicBezTo>
                  <a:lnTo>
                    <a:pt x="434" y="18"/>
                  </a:lnTo>
                  <a:cubicBezTo>
                    <a:pt x="425" y="18"/>
                    <a:pt x="425" y="18"/>
                    <a:pt x="425" y="18"/>
                  </a:cubicBezTo>
                  <a:cubicBezTo>
                    <a:pt x="284" y="0"/>
                    <a:pt x="159" y="178"/>
                    <a:pt x="159" y="178"/>
                  </a:cubicBezTo>
                  <a:cubicBezTo>
                    <a:pt x="53" y="159"/>
                    <a:pt x="62" y="186"/>
                    <a:pt x="9" y="301"/>
                  </a:cubicBezTo>
                  <a:cubicBezTo>
                    <a:pt x="0" y="328"/>
                    <a:pt x="18" y="328"/>
                    <a:pt x="35" y="328"/>
                  </a:cubicBezTo>
                  <a:cubicBezTo>
                    <a:pt x="53" y="319"/>
                    <a:pt x="88" y="310"/>
                    <a:pt x="88" y="310"/>
                  </a:cubicBezTo>
                  <a:cubicBezTo>
                    <a:pt x="151" y="372"/>
                    <a:pt x="151" y="372"/>
                    <a:pt x="151" y="372"/>
                  </a:cubicBezTo>
                  <a:cubicBezTo>
                    <a:pt x="151" y="372"/>
                    <a:pt x="141" y="407"/>
                    <a:pt x="133" y="425"/>
                  </a:cubicBezTo>
                  <a:cubicBezTo>
                    <a:pt x="124" y="443"/>
                    <a:pt x="133" y="461"/>
                    <a:pt x="151" y="452"/>
                  </a:cubicBezTo>
                  <a:cubicBezTo>
                    <a:pt x="266" y="398"/>
                    <a:pt x="292" y="407"/>
                    <a:pt x="275" y="301"/>
                  </a:cubicBezTo>
                  <a:close/>
                  <a:moveTo>
                    <a:pt x="301" y="150"/>
                  </a:moveTo>
                  <a:lnTo>
                    <a:pt x="301" y="150"/>
                  </a:lnTo>
                  <a:cubicBezTo>
                    <a:pt x="284" y="133"/>
                    <a:pt x="284" y="115"/>
                    <a:pt x="301" y="97"/>
                  </a:cubicBezTo>
                  <a:cubicBezTo>
                    <a:pt x="319" y="80"/>
                    <a:pt x="345" y="80"/>
                    <a:pt x="354" y="97"/>
                  </a:cubicBezTo>
                  <a:cubicBezTo>
                    <a:pt x="372" y="115"/>
                    <a:pt x="372" y="133"/>
                    <a:pt x="354" y="150"/>
                  </a:cubicBezTo>
                  <a:cubicBezTo>
                    <a:pt x="345" y="169"/>
                    <a:pt x="319" y="169"/>
                    <a:pt x="301" y="1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1424" tIns="45712" rIns="91424" bIns="45712" anchor="ctr"/>
            <a:lstStyle/>
            <a:p>
              <a:pPr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Roboto Light"/>
                <a:ea typeface="+mn-ea"/>
                <a:cs typeface="+mn-cs"/>
              </a:endParaRPr>
            </a:p>
          </p:txBody>
        </p: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B62173DE-8FF8-F343-E338-4E36AB98F812}"/>
              </a:ext>
            </a:extLst>
          </p:cNvPr>
          <p:cNvGrpSpPr/>
          <p:nvPr/>
        </p:nvGrpSpPr>
        <p:grpSpPr>
          <a:xfrm>
            <a:off x="4887801" y="3135188"/>
            <a:ext cx="3271978" cy="587623"/>
            <a:chOff x="4753077" y="3602130"/>
            <a:chExt cx="3271978" cy="587623"/>
          </a:xfrm>
        </p:grpSpPr>
        <p:sp>
          <p:nvSpPr>
            <p:cNvPr id="70" name="Teardrop 2">
              <a:extLst>
                <a:ext uri="{FF2B5EF4-FFF2-40B4-BE49-F238E27FC236}">
                  <a16:creationId xmlns:a16="http://schemas.microsoft.com/office/drawing/2014/main" id="{63AA5D3B-0F87-4F49-9B56-4422BE2064D9}"/>
                </a:ext>
              </a:extLst>
            </p:cNvPr>
            <p:cNvSpPr/>
            <p:nvPr/>
          </p:nvSpPr>
          <p:spPr>
            <a:xfrm>
              <a:off x="4753077" y="3602130"/>
              <a:ext cx="636850" cy="587623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 dirty="0">
                <a:solidFill>
                  <a:prstClr val="white"/>
                </a:solidFill>
              </a:endParaRPr>
            </a:p>
          </p:txBody>
        </p:sp>
        <p:sp>
          <p:nvSpPr>
            <p:cNvPr id="71" name="TextBox 3">
              <a:extLst>
                <a:ext uri="{FF2B5EF4-FFF2-40B4-BE49-F238E27FC236}">
                  <a16:creationId xmlns:a16="http://schemas.microsoft.com/office/drawing/2014/main" id="{62787428-841B-49BB-829A-7538CF2F9F17}"/>
                </a:ext>
              </a:extLst>
            </p:cNvPr>
            <p:cNvSpPr txBox="1"/>
            <p:nvPr/>
          </p:nvSpPr>
          <p:spPr>
            <a:xfrm>
              <a:off x="5560677" y="3679235"/>
              <a:ext cx="24643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eorgia" panose="02040502050405020303" pitchFamily="18" charset="0"/>
                  <a:cs typeface="Lato Black" panose="020F0A02020204030203" pitchFamily="34" charset="0"/>
                </a:rPr>
                <a:t>14 divisions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Lato Black" panose="020F0A02020204030203" pitchFamily="34" charset="0"/>
              </a:endParaRPr>
            </a:p>
          </p:txBody>
        </p:sp>
        <p:sp>
          <p:nvSpPr>
            <p:cNvPr id="76" name="Freeform 47">
              <a:extLst>
                <a:ext uri="{FF2B5EF4-FFF2-40B4-BE49-F238E27FC236}">
                  <a16:creationId xmlns:a16="http://schemas.microsoft.com/office/drawing/2014/main" id="{25FB7B44-F153-4F07-8622-9FEC3FD19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4109" y="3736971"/>
              <a:ext cx="270613" cy="263588"/>
            </a:xfrm>
            <a:custGeom>
              <a:avLst/>
              <a:gdLst>
                <a:gd name="T0" fmla="*/ 497 w 498"/>
                <a:gd name="T1" fmla="*/ 434 h 435"/>
                <a:gd name="T2" fmla="*/ 497 w 498"/>
                <a:gd name="T3" fmla="*/ 434 h 435"/>
                <a:gd name="T4" fmla="*/ 487 w 498"/>
                <a:gd name="T5" fmla="*/ 328 h 435"/>
                <a:gd name="T6" fmla="*/ 425 w 498"/>
                <a:gd name="T7" fmla="*/ 293 h 435"/>
                <a:gd name="T8" fmla="*/ 372 w 498"/>
                <a:gd name="T9" fmla="*/ 231 h 435"/>
                <a:gd name="T10" fmla="*/ 390 w 498"/>
                <a:gd name="T11" fmla="*/ 196 h 435"/>
                <a:gd name="T12" fmla="*/ 408 w 498"/>
                <a:gd name="T13" fmla="*/ 159 h 435"/>
                <a:gd name="T14" fmla="*/ 399 w 498"/>
                <a:gd name="T15" fmla="*/ 151 h 435"/>
                <a:gd name="T16" fmla="*/ 408 w 498"/>
                <a:gd name="T17" fmla="*/ 115 h 435"/>
                <a:gd name="T18" fmla="*/ 346 w 498"/>
                <a:gd name="T19" fmla="*/ 62 h 435"/>
                <a:gd name="T20" fmla="*/ 284 w 498"/>
                <a:gd name="T21" fmla="*/ 115 h 435"/>
                <a:gd name="T22" fmla="*/ 293 w 498"/>
                <a:gd name="T23" fmla="*/ 151 h 435"/>
                <a:gd name="T24" fmla="*/ 284 w 498"/>
                <a:gd name="T25" fmla="*/ 159 h 435"/>
                <a:gd name="T26" fmla="*/ 302 w 498"/>
                <a:gd name="T27" fmla="*/ 196 h 435"/>
                <a:gd name="T28" fmla="*/ 311 w 498"/>
                <a:gd name="T29" fmla="*/ 231 h 435"/>
                <a:gd name="T30" fmla="*/ 293 w 498"/>
                <a:gd name="T31" fmla="*/ 275 h 435"/>
                <a:gd name="T32" fmla="*/ 381 w 498"/>
                <a:gd name="T33" fmla="*/ 364 h 435"/>
                <a:gd name="T34" fmla="*/ 381 w 498"/>
                <a:gd name="T35" fmla="*/ 434 h 435"/>
                <a:gd name="T36" fmla="*/ 497 w 498"/>
                <a:gd name="T37" fmla="*/ 434 h 435"/>
                <a:gd name="T38" fmla="*/ 258 w 498"/>
                <a:gd name="T39" fmla="*/ 302 h 435"/>
                <a:gd name="T40" fmla="*/ 258 w 498"/>
                <a:gd name="T41" fmla="*/ 302 h 435"/>
                <a:gd name="T42" fmla="*/ 187 w 498"/>
                <a:gd name="T43" fmla="*/ 231 h 435"/>
                <a:gd name="T44" fmla="*/ 213 w 498"/>
                <a:gd name="T45" fmla="*/ 168 h 435"/>
                <a:gd name="T46" fmla="*/ 231 w 498"/>
                <a:gd name="T47" fmla="*/ 133 h 435"/>
                <a:gd name="T48" fmla="*/ 222 w 498"/>
                <a:gd name="T49" fmla="*/ 115 h 435"/>
                <a:gd name="T50" fmla="*/ 231 w 498"/>
                <a:gd name="T51" fmla="*/ 71 h 435"/>
                <a:gd name="T52" fmla="*/ 151 w 498"/>
                <a:gd name="T53" fmla="*/ 0 h 435"/>
                <a:gd name="T54" fmla="*/ 71 w 498"/>
                <a:gd name="T55" fmla="*/ 71 h 435"/>
                <a:gd name="T56" fmla="*/ 71 w 498"/>
                <a:gd name="T57" fmla="*/ 115 h 435"/>
                <a:gd name="T58" fmla="*/ 71 w 498"/>
                <a:gd name="T59" fmla="*/ 133 h 435"/>
                <a:gd name="T60" fmla="*/ 89 w 498"/>
                <a:gd name="T61" fmla="*/ 168 h 435"/>
                <a:gd name="T62" fmla="*/ 107 w 498"/>
                <a:gd name="T63" fmla="*/ 231 h 435"/>
                <a:gd name="T64" fmla="*/ 45 w 498"/>
                <a:gd name="T65" fmla="*/ 302 h 435"/>
                <a:gd name="T66" fmla="*/ 0 w 498"/>
                <a:gd name="T67" fmla="*/ 346 h 435"/>
                <a:gd name="T68" fmla="*/ 0 w 498"/>
                <a:gd name="T69" fmla="*/ 434 h 435"/>
                <a:gd name="T70" fmla="*/ 346 w 498"/>
                <a:gd name="T71" fmla="*/ 434 h 435"/>
                <a:gd name="T72" fmla="*/ 346 w 498"/>
                <a:gd name="T73" fmla="*/ 364 h 435"/>
                <a:gd name="T74" fmla="*/ 258 w 498"/>
                <a:gd name="T75" fmla="*/ 302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98" h="435">
                  <a:moveTo>
                    <a:pt x="497" y="434"/>
                  </a:moveTo>
                  <a:lnTo>
                    <a:pt x="497" y="434"/>
                  </a:lnTo>
                  <a:cubicBezTo>
                    <a:pt x="497" y="434"/>
                    <a:pt x="497" y="337"/>
                    <a:pt x="487" y="328"/>
                  </a:cubicBezTo>
                  <a:cubicBezTo>
                    <a:pt x="479" y="319"/>
                    <a:pt x="462" y="302"/>
                    <a:pt x="425" y="293"/>
                  </a:cubicBezTo>
                  <a:cubicBezTo>
                    <a:pt x="390" y="275"/>
                    <a:pt x="372" y="257"/>
                    <a:pt x="372" y="231"/>
                  </a:cubicBezTo>
                  <a:cubicBezTo>
                    <a:pt x="372" y="213"/>
                    <a:pt x="390" y="222"/>
                    <a:pt x="390" y="196"/>
                  </a:cubicBezTo>
                  <a:cubicBezTo>
                    <a:pt x="390" y="178"/>
                    <a:pt x="408" y="196"/>
                    <a:pt x="408" y="159"/>
                  </a:cubicBezTo>
                  <a:cubicBezTo>
                    <a:pt x="408" y="151"/>
                    <a:pt x="399" y="151"/>
                    <a:pt x="399" y="151"/>
                  </a:cubicBezTo>
                  <a:cubicBezTo>
                    <a:pt x="399" y="151"/>
                    <a:pt x="408" y="133"/>
                    <a:pt x="408" y="115"/>
                  </a:cubicBezTo>
                  <a:cubicBezTo>
                    <a:pt x="408" y="98"/>
                    <a:pt x="399" y="62"/>
                    <a:pt x="346" y="62"/>
                  </a:cubicBezTo>
                  <a:cubicBezTo>
                    <a:pt x="293" y="62"/>
                    <a:pt x="284" y="98"/>
                    <a:pt x="284" y="115"/>
                  </a:cubicBezTo>
                  <a:cubicBezTo>
                    <a:pt x="284" y="133"/>
                    <a:pt x="293" y="151"/>
                    <a:pt x="293" y="151"/>
                  </a:cubicBezTo>
                  <a:cubicBezTo>
                    <a:pt x="293" y="151"/>
                    <a:pt x="284" y="151"/>
                    <a:pt x="284" y="159"/>
                  </a:cubicBezTo>
                  <a:cubicBezTo>
                    <a:pt x="284" y="196"/>
                    <a:pt x="293" y="178"/>
                    <a:pt x="302" y="196"/>
                  </a:cubicBezTo>
                  <a:cubicBezTo>
                    <a:pt x="302" y="222"/>
                    <a:pt x="311" y="213"/>
                    <a:pt x="311" y="231"/>
                  </a:cubicBezTo>
                  <a:cubicBezTo>
                    <a:pt x="311" y="249"/>
                    <a:pt x="311" y="266"/>
                    <a:pt x="293" y="275"/>
                  </a:cubicBezTo>
                  <a:cubicBezTo>
                    <a:pt x="372" y="319"/>
                    <a:pt x="381" y="319"/>
                    <a:pt x="381" y="364"/>
                  </a:cubicBezTo>
                  <a:cubicBezTo>
                    <a:pt x="381" y="434"/>
                    <a:pt x="381" y="434"/>
                    <a:pt x="381" y="434"/>
                  </a:cubicBezTo>
                  <a:lnTo>
                    <a:pt x="497" y="434"/>
                  </a:lnTo>
                  <a:close/>
                  <a:moveTo>
                    <a:pt x="258" y="302"/>
                  </a:moveTo>
                  <a:lnTo>
                    <a:pt x="258" y="302"/>
                  </a:lnTo>
                  <a:cubicBezTo>
                    <a:pt x="204" y="284"/>
                    <a:pt x="187" y="266"/>
                    <a:pt x="187" y="231"/>
                  </a:cubicBezTo>
                  <a:cubicBezTo>
                    <a:pt x="187" y="204"/>
                    <a:pt x="204" y="213"/>
                    <a:pt x="213" y="168"/>
                  </a:cubicBezTo>
                  <a:cubicBezTo>
                    <a:pt x="213" y="159"/>
                    <a:pt x="231" y="168"/>
                    <a:pt x="231" y="133"/>
                  </a:cubicBezTo>
                  <a:cubicBezTo>
                    <a:pt x="231" y="115"/>
                    <a:pt x="222" y="115"/>
                    <a:pt x="222" y="115"/>
                  </a:cubicBezTo>
                  <a:cubicBezTo>
                    <a:pt x="222" y="115"/>
                    <a:pt x="222" y="89"/>
                    <a:pt x="231" y="71"/>
                  </a:cubicBezTo>
                  <a:cubicBezTo>
                    <a:pt x="231" y="53"/>
                    <a:pt x="213" y="0"/>
                    <a:pt x="151" y="0"/>
                  </a:cubicBezTo>
                  <a:cubicBezTo>
                    <a:pt x="80" y="0"/>
                    <a:pt x="71" y="53"/>
                    <a:pt x="71" y="71"/>
                  </a:cubicBezTo>
                  <a:cubicBezTo>
                    <a:pt x="71" y="89"/>
                    <a:pt x="71" y="115"/>
                    <a:pt x="71" y="115"/>
                  </a:cubicBezTo>
                  <a:cubicBezTo>
                    <a:pt x="71" y="115"/>
                    <a:pt x="71" y="115"/>
                    <a:pt x="71" y="133"/>
                  </a:cubicBezTo>
                  <a:cubicBezTo>
                    <a:pt x="71" y="168"/>
                    <a:pt x="80" y="159"/>
                    <a:pt x="89" y="168"/>
                  </a:cubicBezTo>
                  <a:cubicBezTo>
                    <a:pt x="89" y="213"/>
                    <a:pt x="107" y="204"/>
                    <a:pt x="107" y="231"/>
                  </a:cubicBezTo>
                  <a:cubicBezTo>
                    <a:pt x="107" y="266"/>
                    <a:pt x="89" y="284"/>
                    <a:pt x="45" y="302"/>
                  </a:cubicBezTo>
                  <a:cubicBezTo>
                    <a:pt x="27" y="310"/>
                    <a:pt x="0" y="319"/>
                    <a:pt x="0" y="346"/>
                  </a:cubicBezTo>
                  <a:cubicBezTo>
                    <a:pt x="0" y="434"/>
                    <a:pt x="0" y="434"/>
                    <a:pt x="0" y="434"/>
                  </a:cubicBezTo>
                  <a:cubicBezTo>
                    <a:pt x="346" y="434"/>
                    <a:pt x="346" y="434"/>
                    <a:pt x="346" y="434"/>
                  </a:cubicBezTo>
                  <a:cubicBezTo>
                    <a:pt x="346" y="434"/>
                    <a:pt x="346" y="381"/>
                    <a:pt x="346" y="364"/>
                  </a:cubicBezTo>
                  <a:cubicBezTo>
                    <a:pt x="346" y="346"/>
                    <a:pt x="302" y="328"/>
                    <a:pt x="258" y="30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1424" tIns="45712" rIns="91424" bIns="45712" anchor="ctr"/>
            <a:lstStyle/>
            <a:p>
              <a:pPr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Roboto Light"/>
                <a:ea typeface="+mn-ea"/>
                <a:cs typeface="+mn-cs"/>
              </a:endParaRPr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373E3F4A-9E1F-C3EC-1F9A-DC521319DE86}"/>
              </a:ext>
            </a:extLst>
          </p:cNvPr>
          <p:cNvGrpSpPr/>
          <p:nvPr/>
        </p:nvGrpSpPr>
        <p:grpSpPr>
          <a:xfrm>
            <a:off x="8207463" y="3125995"/>
            <a:ext cx="2662888" cy="587623"/>
            <a:chOff x="6888874" y="4481147"/>
            <a:chExt cx="2662888" cy="587623"/>
          </a:xfrm>
        </p:grpSpPr>
        <p:sp>
          <p:nvSpPr>
            <p:cNvPr id="72" name="Teardrop 2">
              <a:extLst>
                <a:ext uri="{FF2B5EF4-FFF2-40B4-BE49-F238E27FC236}">
                  <a16:creationId xmlns:a16="http://schemas.microsoft.com/office/drawing/2014/main" id="{2BFDBB98-4C4C-48D4-BD66-6667AD5C70CA}"/>
                </a:ext>
              </a:extLst>
            </p:cNvPr>
            <p:cNvSpPr/>
            <p:nvPr/>
          </p:nvSpPr>
          <p:spPr>
            <a:xfrm>
              <a:off x="6888874" y="4481147"/>
              <a:ext cx="636850" cy="587623"/>
            </a:xfrm>
            <a:prstGeom prst="teardrop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 dirty="0">
                <a:solidFill>
                  <a:prstClr val="white"/>
                </a:solidFill>
              </a:endParaRPr>
            </a:p>
          </p:txBody>
        </p:sp>
        <p:sp>
          <p:nvSpPr>
            <p:cNvPr id="73" name="TextBox 3">
              <a:extLst>
                <a:ext uri="{FF2B5EF4-FFF2-40B4-BE49-F238E27FC236}">
                  <a16:creationId xmlns:a16="http://schemas.microsoft.com/office/drawing/2014/main" id="{9DCDC1B8-9479-4BB7-A288-D02837DF8171}"/>
                </a:ext>
              </a:extLst>
            </p:cNvPr>
            <p:cNvSpPr txBox="1"/>
            <p:nvPr/>
          </p:nvSpPr>
          <p:spPr>
            <a:xfrm>
              <a:off x="7657445" y="4563116"/>
              <a:ext cx="1894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latin typeface="Georgia" panose="02040502050405020303" pitchFamily="18" charset="0"/>
                </a:rPr>
                <a:t>29 services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Lato Black" panose="020F0A02020204030203" pitchFamily="34" charset="0"/>
              </a:endParaRPr>
            </a:p>
          </p:txBody>
        </p:sp>
        <p:sp>
          <p:nvSpPr>
            <p:cNvPr id="79" name="Freeform 87">
              <a:extLst>
                <a:ext uri="{FF2B5EF4-FFF2-40B4-BE49-F238E27FC236}">
                  <a16:creationId xmlns:a16="http://schemas.microsoft.com/office/drawing/2014/main" id="{F287D4D6-42A0-46B3-8F67-75971E0DC0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9062" y="4670680"/>
              <a:ext cx="264132" cy="217301"/>
            </a:xfrm>
            <a:custGeom>
              <a:avLst/>
              <a:gdLst>
                <a:gd name="T0" fmla="*/ 115 w 462"/>
                <a:gd name="T1" fmla="*/ 151 h 452"/>
                <a:gd name="T2" fmla="*/ 186 w 462"/>
                <a:gd name="T3" fmla="*/ 97 h 452"/>
                <a:gd name="T4" fmla="*/ 186 w 462"/>
                <a:gd name="T5" fmla="*/ 70 h 452"/>
                <a:gd name="T6" fmla="*/ 44 w 462"/>
                <a:gd name="T7" fmla="*/ 88 h 452"/>
                <a:gd name="T8" fmla="*/ 115 w 462"/>
                <a:gd name="T9" fmla="*/ 151 h 452"/>
                <a:gd name="T10" fmla="*/ 62 w 462"/>
                <a:gd name="T11" fmla="*/ 195 h 452"/>
                <a:gd name="T12" fmla="*/ 26 w 462"/>
                <a:gd name="T13" fmla="*/ 124 h 452"/>
                <a:gd name="T14" fmla="*/ 35 w 462"/>
                <a:gd name="T15" fmla="*/ 336 h 452"/>
                <a:gd name="T16" fmla="*/ 62 w 462"/>
                <a:gd name="T17" fmla="*/ 195 h 452"/>
                <a:gd name="T18" fmla="*/ 230 w 462"/>
                <a:gd name="T19" fmla="*/ 35 h 452"/>
                <a:gd name="T20" fmla="*/ 346 w 462"/>
                <a:gd name="T21" fmla="*/ 26 h 452"/>
                <a:gd name="T22" fmla="*/ 151 w 462"/>
                <a:gd name="T23" fmla="*/ 8 h 452"/>
                <a:gd name="T24" fmla="*/ 230 w 462"/>
                <a:gd name="T25" fmla="*/ 35 h 452"/>
                <a:gd name="T26" fmla="*/ 301 w 462"/>
                <a:gd name="T27" fmla="*/ 266 h 452"/>
                <a:gd name="T28" fmla="*/ 248 w 462"/>
                <a:gd name="T29" fmla="*/ 132 h 452"/>
                <a:gd name="T30" fmla="*/ 204 w 462"/>
                <a:gd name="T31" fmla="*/ 124 h 452"/>
                <a:gd name="T32" fmla="*/ 160 w 462"/>
                <a:gd name="T33" fmla="*/ 195 h 452"/>
                <a:gd name="T34" fmla="*/ 301 w 462"/>
                <a:gd name="T35" fmla="*/ 266 h 452"/>
                <a:gd name="T36" fmla="*/ 363 w 462"/>
                <a:gd name="T37" fmla="*/ 327 h 452"/>
                <a:gd name="T38" fmla="*/ 363 w 462"/>
                <a:gd name="T39" fmla="*/ 407 h 452"/>
                <a:gd name="T40" fmla="*/ 390 w 462"/>
                <a:gd name="T41" fmla="*/ 301 h 452"/>
                <a:gd name="T42" fmla="*/ 292 w 462"/>
                <a:gd name="T43" fmla="*/ 301 h 452"/>
                <a:gd name="T44" fmla="*/ 142 w 462"/>
                <a:gd name="T45" fmla="*/ 239 h 452"/>
                <a:gd name="T46" fmla="*/ 107 w 462"/>
                <a:gd name="T47" fmla="*/ 239 h 452"/>
                <a:gd name="T48" fmla="*/ 142 w 462"/>
                <a:gd name="T49" fmla="*/ 434 h 452"/>
                <a:gd name="T50" fmla="*/ 381 w 462"/>
                <a:gd name="T51" fmla="*/ 53 h 452"/>
                <a:gd name="T52" fmla="*/ 275 w 462"/>
                <a:gd name="T53" fmla="*/ 79 h 452"/>
                <a:gd name="T54" fmla="*/ 275 w 462"/>
                <a:gd name="T55" fmla="*/ 106 h 452"/>
                <a:gd name="T56" fmla="*/ 390 w 462"/>
                <a:gd name="T57" fmla="*/ 266 h 452"/>
                <a:gd name="T58" fmla="*/ 461 w 462"/>
                <a:gd name="T59" fmla="*/ 221 h 452"/>
                <a:gd name="T60" fmla="*/ 319 w 462"/>
                <a:gd name="T61" fmla="*/ 327 h 452"/>
                <a:gd name="T62" fmla="*/ 177 w 462"/>
                <a:gd name="T63" fmla="*/ 443 h 452"/>
                <a:gd name="T64" fmla="*/ 328 w 462"/>
                <a:gd name="T65" fmla="*/ 434 h 452"/>
                <a:gd name="T66" fmla="*/ 328 w 462"/>
                <a:gd name="T67" fmla="*/ 336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62" h="452">
                  <a:moveTo>
                    <a:pt x="115" y="151"/>
                  </a:moveTo>
                  <a:lnTo>
                    <a:pt x="115" y="151"/>
                  </a:lnTo>
                  <a:lnTo>
                    <a:pt x="124" y="151"/>
                  </a:lnTo>
                  <a:cubicBezTo>
                    <a:pt x="142" y="132"/>
                    <a:pt x="160" y="115"/>
                    <a:pt x="186" y="97"/>
                  </a:cubicBezTo>
                  <a:lnTo>
                    <a:pt x="186" y="88"/>
                  </a:lnTo>
                  <a:cubicBezTo>
                    <a:pt x="186" y="79"/>
                    <a:pt x="186" y="79"/>
                    <a:pt x="186" y="70"/>
                  </a:cubicBezTo>
                  <a:cubicBezTo>
                    <a:pt x="160" y="53"/>
                    <a:pt x="133" y="44"/>
                    <a:pt x="107" y="26"/>
                  </a:cubicBezTo>
                  <a:cubicBezTo>
                    <a:pt x="89" y="44"/>
                    <a:pt x="62" y="62"/>
                    <a:pt x="44" y="88"/>
                  </a:cubicBezTo>
                  <a:cubicBezTo>
                    <a:pt x="62" y="115"/>
                    <a:pt x="71" y="132"/>
                    <a:pt x="89" y="151"/>
                  </a:cubicBezTo>
                  <a:cubicBezTo>
                    <a:pt x="98" y="151"/>
                    <a:pt x="107" y="151"/>
                    <a:pt x="115" y="151"/>
                  </a:cubicBezTo>
                  <a:close/>
                  <a:moveTo>
                    <a:pt x="62" y="195"/>
                  </a:moveTo>
                  <a:lnTo>
                    <a:pt x="62" y="195"/>
                  </a:lnTo>
                  <a:cubicBezTo>
                    <a:pt x="62" y="186"/>
                    <a:pt x="62" y="186"/>
                    <a:pt x="71" y="177"/>
                  </a:cubicBezTo>
                  <a:cubicBezTo>
                    <a:pt x="54" y="160"/>
                    <a:pt x="35" y="141"/>
                    <a:pt x="26" y="124"/>
                  </a:cubicBezTo>
                  <a:cubicBezTo>
                    <a:pt x="9" y="151"/>
                    <a:pt x="0" y="186"/>
                    <a:pt x="0" y="221"/>
                  </a:cubicBezTo>
                  <a:cubicBezTo>
                    <a:pt x="0" y="266"/>
                    <a:pt x="9" y="310"/>
                    <a:pt x="35" y="336"/>
                  </a:cubicBezTo>
                  <a:cubicBezTo>
                    <a:pt x="44" y="301"/>
                    <a:pt x="54" y="257"/>
                    <a:pt x="71" y="221"/>
                  </a:cubicBezTo>
                  <a:cubicBezTo>
                    <a:pt x="71" y="221"/>
                    <a:pt x="62" y="204"/>
                    <a:pt x="62" y="195"/>
                  </a:cubicBezTo>
                  <a:close/>
                  <a:moveTo>
                    <a:pt x="230" y="35"/>
                  </a:moveTo>
                  <a:lnTo>
                    <a:pt x="230" y="35"/>
                  </a:lnTo>
                  <a:cubicBezTo>
                    <a:pt x="239" y="35"/>
                    <a:pt x="257" y="44"/>
                    <a:pt x="266" y="53"/>
                  </a:cubicBezTo>
                  <a:cubicBezTo>
                    <a:pt x="292" y="35"/>
                    <a:pt x="319" y="35"/>
                    <a:pt x="346" y="26"/>
                  </a:cubicBezTo>
                  <a:cubicBezTo>
                    <a:pt x="310" y="8"/>
                    <a:pt x="275" y="0"/>
                    <a:pt x="230" y="0"/>
                  </a:cubicBezTo>
                  <a:cubicBezTo>
                    <a:pt x="204" y="0"/>
                    <a:pt x="177" y="0"/>
                    <a:pt x="151" y="8"/>
                  </a:cubicBezTo>
                  <a:cubicBezTo>
                    <a:pt x="168" y="17"/>
                    <a:pt x="186" y="35"/>
                    <a:pt x="204" y="44"/>
                  </a:cubicBezTo>
                  <a:cubicBezTo>
                    <a:pt x="213" y="44"/>
                    <a:pt x="221" y="35"/>
                    <a:pt x="230" y="35"/>
                  </a:cubicBezTo>
                  <a:close/>
                  <a:moveTo>
                    <a:pt x="301" y="266"/>
                  </a:moveTo>
                  <a:lnTo>
                    <a:pt x="301" y="266"/>
                  </a:lnTo>
                  <a:cubicBezTo>
                    <a:pt x="310" y="257"/>
                    <a:pt x="310" y="257"/>
                    <a:pt x="319" y="248"/>
                  </a:cubicBezTo>
                  <a:cubicBezTo>
                    <a:pt x="301" y="204"/>
                    <a:pt x="275" y="168"/>
                    <a:pt x="248" y="132"/>
                  </a:cubicBezTo>
                  <a:cubicBezTo>
                    <a:pt x="248" y="132"/>
                    <a:pt x="239" y="132"/>
                    <a:pt x="230" y="132"/>
                  </a:cubicBezTo>
                  <a:cubicBezTo>
                    <a:pt x="221" y="132"/>
                    <a:pt x="213" y="132"/>
                    <a:pt x="204" y="124"/>
                  </a:cubicBezTo>
                  <a:cubicBezTo>
                    <a:pt x="186" y="141"/>
                    <a:pt x="168" y="151"/>
                    <a:pt x="151" y="168"/>
                  </a:cubicBezTo>
                  <a:cubicBezTo>
                    <a:pt x="160" y="177"/>
                    <a:pt x="160" y="186"/>
                    <a:pt x="160" y="195"/>
                  </a:cubicBezTo>
                  <a:cubicBezTo>
                    <a:pt x="160" y="204"/>
                    <a:pt x="160" y="204"/>
                    <a:pt x="160" y="213"/>
                  </a:cubicBezTo>
                  <a:cubicBezTo>
                    <a:pt x="204" y="239"/>
                    <a:pt x="248" y="257"/>
                    <a:pt x="301" y="266"/>
                  </a:cubicBezTo>
                  <a:close/>
                  <a:moveTo>
                    <a:pt x="363" y="327"/>
                  </a:moveTo>
                  <a:lnTo>
                    <a:pt x="363" y="327"/>
                  </a:lnTo>
                  <a:cubicBezTo>
                    <a:pt x="363" y="336"/>
                    <a:pt x="363" y="354"/>
                    <a:pt x="363" y="363"/>
                  </a:cubicBezTo>
                  <a:cubicBezTo>
                    <a:pt x="363" y="372"/>
                    <a:pt x="363" y="389"/>
                    <a:pt x="363" y="407"/>
                  </a:cubicBezTo>
                  <a:cubicBezTo>
                    <a:pt x="399" y="380"/>
                    <a:pt x="434" y="336"/>
                    <a:pt x="443" y="292"/>
                  </a:cubicBezTo>
                  <a:cubicBezTo>
                    <a:pt x="426" y="301"/>
                    <a:pt x="408" y="301"/>
                    <a:pt x="390" y="301"/>
                  </a:cubicBezTo>
                  <a:cubicBezTo>
                    <a:pt x="390" y="319"/>
                    <a:pt x="381" y="327"/>
                    <a:pt x="363" y="327"/>
                  </a:cubicBezTo>
                  <a:close/>
                  <a:moveTo>
                    <a:pt x="292" y="301"/>
                  </a:moveTo>
                  <a:lnTo>
                    <a:pt x="292" y="301"/>
                  </a:lnTo>
                  <a:cubicBezTo>
                    <a:pt x="239" y="292"/>
                    <a:pt x="186" y="266"/>
                    <a:pt x="142" y="239"/>
                  </a:cubicBezTo>
                  <a:cubicBezTo>
                    <a:pt x="133" y="239"/>
                    <a:pt x="124" y="248"/>
                    <a:pt x="115" y="248"/>
                  </a:cubicBezTo>
                  <a:cubicBezTo>
                    <a:pt x="107" y="248"/>
                    <a:pt x="107" y="248"/>
                    <a:pt x="107" y="239"/>
                  </a:cubicBezTo>
                  <a:cubicBezTo>
                    <a:pt x="79" y="283"/>
                    <a:pt x="71" y="327"/>
                    <a:pt x="62" y="380"/>
                  </a:cubicBezTo>
                  <a:cubicBezTo>
                    <a:pt x="89" y="398"/>
                    <a:pt x="115" y="425"/>
                    <a:pt x="142" y="434"/>
                  </a:cubicBezTo>
                  <a:cubicBezTo>
                    <a:pt x="177" y="380"/>
                    <a:pt x="230" y="327"/>
                    <a:pt x="292" y="301"/>
                  </a:cubicBezTo>
                  <a:close/>
                  <a:moveTo>
                    <a:pt x="381" y="53"/>
                  </a:moveTo>
                  <a:lnTo>
                    <a:pt x="381" y="53"/>
                  </a:lnTo>
                  <a:cubicBezTo>
                    <a:pt x="346" y="62"/>
                    <a:pt x="310" y="70"/>
                    <a:pt x="275" y="79"/>
                  </a:cubicBezTo>
                  <a:lnTo>
                    <a:pt x="283" y="88"/>
                  </a:lnTo>
                  <a:cubicBezTo>
                    <a:pt x="283" y="97"/>
                    <a:pt x="275" y="97"/>
                    <a:pt x="275" y="106"/>
                  </a:cubicBezTo>
                  <a:cubicBezTo>
                    <a:pt x="310" y="141"/>
                    <a:pt x="328" y="186"/>
                    <a:pt x="346" y="239"/>
                  </a:cubicBezTo>
                  <a:cubicBezTo>
                    <a:pt x="363" y="239"/>
                    <a:pt x="381" y="248"/>
                    <a:pt x="390" y="266"/>
                  </a:cubicBezTo>
                  <a:cubicBezTo>
                    <a:pt x="417" y="266"/>
                    <a:pt x="434" y="266"/>
                    <a:pt x="452" y="257"/>
                  </a:cubicBezTo>
                  <a:cubicBezTo>
                    <a:pt x="461" y="248"/>
                    <a:pt x="461" y="230"/>
                    <a:pt x="461" y="221"/>
                  </a:cubicBezTo>
                  <a:cubicBezTo>
                    <a:pt x="461" y="160"/>
                    <a:pt x="426" y="97"/>
                    <a:pt x="381" y="53"/>
                  </a:cubicBezTo>
                  <a:close/>
                  <a:moveTo>
                    <a:pt x="319" y="327"/>
                  </a:moveTo>
                  <a:lnTo>
                    <a:pt x="319" y="327"/>
                  </a:lnTo>
                  <a:cubicBezTo>
                    <a:pt x="257" y="354"/>
                    <a:pt x="213" y="389"/>
                    <a:pt x="177" y="443"/>
                  </a:cubicBezTo>
                  <a:cubicBezTo>
                    <a:pt x="195" y="451"/>
                    <a:pt x="213" y="451"/>
                    <a:pt x="230" y="451"/>
                  </a:cubicBezTo>
                  <a:cubicBezTo>
                    <a:pt x="266" y="451"/>
                    <a:pt x="292" y="443"/>
                    <a:pt x="328" y="434"/>
                  </a:cubicBezTo>
                  <a:cubicBezTo>
                    <a:pt x="328" y="407"/>
                    <a:pt x="337" y="380"/>
                    <a:pt x="337" y="363"/>
                  </a:cubicBezTo>
                  <a:cubicBezTo>
                    <a:pt x="337" y="354"/>
                    <a:pt x="337" y="345"/>
                    <a:pt x="328" y="336"/>
                  </a:cubicBezTo>
                  <a:cubicBezTo>
                    <a:pt x="328" y="327"/>
                    <a:pt x="319" y="327"/>
                    <a:pt x="319" y="3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1424" tIns="45712" rIns="91424" bIns="45712" anchor="ctr"/>
            <a:lstStyle/>
            <a:p>
              <a:pPr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Roboto Ligh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36789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DC49DE7B-C414-1C34-ADFF-1A67C8A57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" y="0"/>
            <a:ext cx="1219198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811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DC49DE7B-C414-1C34-ADFF-1A67C8A57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" y="0"/>
            <a:ext cx="12191982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335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E93E86D4-3B95-4D37-81B1-22A696A98B69}"/>
              </a:ext>
            </a:extLst>
          </p:cNvPr>
          <p:cNvSpPr/>
          <p:nvPr/>
        </p:nvSpPr>
        <p:spPr>
          <a:xfrm>
            <a:off x="3848100" y="0"/>
            <a:ext cx="4495800" cy="6858000"/>
          </a:xfrm>
          <a:prstGeom prst="rect">
            <a:avLst/>
          </a:prstGeom>
          <a:solidFill>
            <a:schemeClr val="accent5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5A890D3-EC31-40D1-BE5F-FD0D89A3C534}"/>
              </a:ext>
            </a:extLst>
          </p:cNvPr>
          <p:cNvSpPr/>
          <p:nvPr/>
        </p:nvSpPr>
        <p:spPr>
          <a:xfrm>
            <a:off x="3625850" y="2882900"/>
            <a:ext cx="4940300" cy="2768600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68652A5-8840-4BF6-AE6C-FBAAAE5CCE86}"/>
              </a:ext>
            </a:extLst>
          </p:cNvPr>
          <p:cNvSpPr txBox="1"/>
          <p:nvPr/>
        </p:nvSpPr>
        <p:spPr>
          <a:xfrm>
            <a:off x="3848110" y="3987862"/>
            <a:ext cx="4495780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CONCLUSION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E423D41-96D4-477E-B0A1-B7F6EFBBC677}"/>
              </a:ext>
            </a:extLst>
          </p:cNvPr>
          <p:cNvSpPr txBox="1"/>
          <p:nvPr/>
        </p:nvSpPr>
        <p:spPr>
          <a:xfrm>
            <a:off x="2095500" y="3849360"/>
            <a:ext cx="1752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60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Andalus" panose="02020603050405020304" pitchFamily="18" charset="-78"/>
              </a:rPr>
              <a:t>06.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B09228-DB82-41FA-B7DA-EAC8E102CEF5}"/>
              </a:ext>
            </a:extLst>
          </p:cNvPr>
          <p:cNvSpPr/>
          <p:nvPr/>
        </p:nvSpPr>
        <p:spPr>
          <a:xfrm>
            <a:off x="0" y="3918611"/>
            <a:ext cx="3848100" cy="877163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733268-01EA-4852-8AF2-B6C64FD2023D}"/>
              </a:ext>
            </a:extLst>
          </p:cNvPr>
          <p:cNvSpPr/>
          <p:nvPr/>
        </p:nvSpPr>
        <p:spPr>
          <a:xfrm>
            <a:off x="8343890" y="2152650"/>
            <a:ext cx="3848110" cy="4192649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47411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79E0B61F-67A0-4022-95E5-F828611BBCEB}"/>
              </a:ext>
            </a:extLst>
          </p:cNvPr>
          <p:cNvSpPr txBox="1"/>
          <p:nvPr/>
        </p:nvSpPr>
        <p:spPr>
          <a:xfrm>
            <a:off x="4270094" y="5905455"/>
            <a:ext cx="3804887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</a:rPr>
              <a:t>Merci pour votre attention ! </a:t>
            </a:r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</a:endParaRPr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AE953882-FE7D-4257-AC4A-8EAC7D1CAEF0}"/>
              </a:ext>
            </a:extLst>
          </p:cNvPr>
          <p:cNvSpPr/>
          <p:nvPr/>
        </p:nvSpPr>
        <p:spPr>
          <a:xfrm>
            <a:off x="121987" y="0"/>
            <a:ext cx="385263" cy="6886937"/>
          </a:xfrm>
          <a:custGeom>
            <a:avLst/>
            <a:gdLst>
              <a:gd name="connsiteX0" fmla="*/ 28484 w 385263"/>
              <a:gd name="connsiteY0" fmla="*/ 0 h 6886937"/>
              <a:gd name="connsiteX1" fmla="*/ 144231 w 385263"/>
              <a:gd name="connsiteY1" fmla="*/ 567159 h 6886937"/>
              <a:gd name="connsiteX2" fmla="*/ 5335 w 385263"/>
              <a:gd name="connsiteY2" fmla="*/ 1377387 h 6886937"/>
              <a:gd name="connsiteX3" fmla="*/ 63208 w 385263"/>
              <a:gd name="connsiteY3" fmla="*/ 2002420 h 6886937"/>
              <a:gd name="connsiteX4" fmla="*/ 375724 w 385263"/>
              <a:gd name="connsiteY4" fmla="*/ 3333509 h 6886937"/>
              <a:gd name="connsiteX5" fmla="*/ 283127 w 385263"/>
              <a:gd name="connsiteY5" fmla="*/ 4641448 h 6886937"/>
              <a:gd name="connsiteX6" fmla="*/ 63208 w 385263"/>
              <a:gd name="connsiteY6" fmla="*/ 5683170 h 6886937"/>
              <a:gd name="connsiteX7" fmla="*/ 155805 w 385263"/>
              <a:gd name="connsiteY7" fmla="*/ 6886937 h 6886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5263" h="6886937">
                <a:moveTo>
                  <a:pt x="28484" y="0"/>
                </a:moveTo>
                <a:cubicBezTo>
                  <a:pt x="88286" y="168797"/>
                  <a:pt x="148089" y="337595"/>
                  <a:pt x="144231" y="567159"/>
                </a:cubicBezTo>
                <a:cubicBezTo>
                  <a:pt x="140373" y="796723"/>
                  <a:pt x="18839" y="1138177"/>
                  <a:pt x="5335" y="1377387"/>
                </a:cubicBezTo>
                <a:cubicBezTo>
                  <a:pt x="-8169" y="1616597"/>
                  <a:pt x="1476" y="1676400"/>
                  <a:pt x="63208" y="2002420"/>
                </a:cubicBezTo>
                <a:cubicBezTo>
                  <a:pt x="124940" y="2328440"/>
                  <a:pt x="339071" y="2893671"/>
                  <a:pt x="375724" y="3333509"/>
                </a:cubicBezTo>
                <a:cubicBezTo>
                  <a:pt x="412377" y="3773347"/>
                  <a:pt x="335213" y="4249838"/>
                  <a:pt x="283127" y="4641448"/>
                </a:cubicBezTo>
                <a:cubicBezTo>
                  <a:pt x="231041" y="5033058"/>
                  <a:pt x="84428" y="5308922"/>
                  <a:pt x="63208" y="5683170"/>
                </a:cubicBezTo>
                <a:cubicBezTo>
                  <a:pt x="41988" y="6057418"/>
                  <a:pt x="142301" y="6694026"/>
                  <a:pt x="155805" y="688693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FAEFD039-0739-4378-9389-0E3207ED1FA0}"/>
              </a:ext>
            </a:extLst>
          </p:cNvPr>
          <p:cNvSpPr/>
          <p:nvPr/>
        </p:nvSpPr>
        <p:spPr>
          <a:xfrm>
            <a:off x="23553" y="23149"/>
            <a:ext cx="455609" cy="6840638"/>
          </a:xfrm>
          <a:custGeom>
            <a:avLst/>
            <a:gdLst>
              <a:gd name="connsiteX0" fmla="*/ 291238 w 455609"/>
              <a:gd name="connsiteY0" fmla="*/ 0 h 6840638"/>
              <a:gd name="connsiteX1" fmla="*/ 1871 w 455609"/>
              <a:gd name="connsiteY1" fmla="*/ 636607 h 6840638"/>
              <a:gd name="connsiteX2" fmla="*/ 163917 w 455609"/>
              <a:gd name="connsiteY2" fmla="*/ 1898248 h 6840638"/>
              <a:gd name="connsiteX3" fmla="*/ 106043 w 455609"/>
              <a:gd name="connsiteY3" fmla="*/ 3044141 h 6840638"/>
              <a:gd name="connsiteX4" fmla="*/ 453284 w 455609"/>
              <a:gd name="connsiteY4" fmla="*/ 4942390 h 6840638"/>
              <a:gd name="connsiteX5" fmla="*/ 256514 w 455609"/>
              <a:gd name="connsiteY5" fmla="*/ 6123007 h 6840638"/>
              <a:gd name="connsiteX6" fmla="*/ 233365 w 455609"/>
              <a:gd name="connsiteY6" fmla="*/ 6840638 h 6840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609" h="6840638">
                <a:moveTo>
                  <a:pt x="291238" y="0"/>
                </a:moveTo>
                <a:cubicBezTo>
                  <a:pt x="157164" y="160116"/>
                  <a:pt x="23091" y="320232"/>
                  <a:pt x="1871" y="636607"/>
                </a:cubicBezTo>
                <a:cubicBezTo>
                  <a:pt x="-19349" y="952982"/>
                  <a:pt x="146555" y="1496992"/>
                  <a:pt x="163917" y="1898248"/>
                </a:cubicBezTo>
                <a:cubicBezTo>
                  <a:pt x="181279" y="2299504"/>
                  <a:pt x="57815" y="2536784"/>
                  <a:pt x="106043" y="3044141"/>
                </a:cubicBezTo>
                <a:cubicBezTo>
                  <a:pt x="154271" y="3551498"/>
                  <a:pt x="428206" y="4429246"/>
                  <a:pt x="453284" y="4942390"/>
                </a:cubicBezTo>
                <a:cubicBezTo>
                  <a:pt x="478362" y="5455534"/>
                  <a:pt x="293167" y="5806632"/>
                  <a:pt x="256514" y="6123007"/>
                </a:cubicBezTo>
                <a:cubicBezTo>
                  <a:pt x="219861" y="6439382"/>
                  <a:pt x="252656" y="6618790"/>
                  <a:pt x="233365" y="684063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18CA1B5D-CB97-4985-ADA9-BE6B142DF495}"/>
              </a:ext>
            </a:extLst>
          </p:cNvPr>
          <p:cNvSpPr/>
          <p:nvPr/>
        </p:nvSpPr>
        <p:spPr>
          <a:xfrm>
            <a:off x="281011" y="4279"/>
            <a:ext cx="335880" cy="6840638"/>
          </a:xfrm>
          <a:custGeom>
            <a:avLst/>
            <a:gdLst>
              <a:gd name="connsiteX0" fmla="*/ 220133 w 335880"/>
              <a:gd name="connsiteY0" fmla="*/ 0 h 6840638"/>
              <a:gd name="connsiteX1" fmla="*/ 81237 w 335880"/>
              <a:gd name="connsiteY1" fmla="*/ 1053297 h 6840638"/>
              <a:gd name="connsiteX2" fmla="*/ 208558 w 335880"/>
              <a:gd name="connsiteY2" fmla="*/ 2754775 h 6840638"/>
              <a:gd name="connsiteX3" fmla="*/ 214 w 335880"/>
              <a:gd name="connsiteY3" fmla="*/ 3565003 h 6840638"/>
              <a:gd name="connsiteX4" fmla="*/ 254857 w 335880"/>
              <a:gd name="connsiteY4" fmla="*/ 5162309 h 6840638"/>
              <a:gd name="connsiteX5" fmla="*/ 335880 w 335880"/>
              <a:gd name="connsiteY5" fmla="*/ 6840638 h 6840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5880" h="6840638">
                <a:moveTo>
                  <a:pt x="220133" y="0"/>
                </a:moveTo>
                <a:cubicBezTo>
                  <a:pt x="151649" y="297084"/>
                  <a:pt x="83166" y="594168"/>
                  <a:pt x="81237" y="1053297"/>
                </a:cubicBezTo>
                <a:cubicBezTo>
                  <a:pt x="79308" y="1512426"/>
                  <a:pt x="222062" y="2336157"/>
                  <a:pt x="208558" y="2754775"/>
                </a:cubicBezTo>
                <a:cubicBezTo>
                  <a:pt x="195054" y="3173393"/>
                  <a:pt x="-7502" y="3163747"/>
                  <a:pt x="214" y="3565003"/>
                </a:cubicBezTo>
                <a:cubicBezTo>
                  <a:pt x="7930" y="3966259"/>
                  <a:pt x="198913" y="4616370"/>
                  <a:pt x="254857" y="5162309"/>
                </a:cubicBezTo>
                <a:cubicBezTo>
                  <a:pt x="310801" y="5708248"/>
                  <a:pt x="299227" y="6456744"/>
                  <a:pt x="335880" y="684063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2788026D-56E7-DA98-03D0-F2BA662E20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43777" y="211156"/>
            <a:ext cx="1189439" cy="1184268"/>
          </a:xfrm>
          <a:prstGeom prst="rect">
            <a:avLst/>
          </a:prstGeom>
        </p:spPr>
      </p:pic>
      <p:sp>
        <p:nvSpPr>
          <p:cNvPr id="13" name="TextBox 230">
            <a:extLst>
              <a:ext uri="{FF2B5EF4-FFF2-40B4-BE49-F238E27FC236}">
                <a16:creationId xmlns:a16="http://schemas.microsoft.com/office/drawing/2014/main" id="{DA2B9E6D-44D1-0500-6D74-024224D35F3B}"/>
              </a:ext>
            </a:extLst>
          </p:cNvPr>
          <p:cNvSpPr txBox="1"/>
          <p:nvPr/>
        </p:nvSpPr>
        <p:spPr>
          <a:xfrm>
            <a:off x="-1602" y="1669847"/>
            <a:ext cx="1219185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eorgia" panose="02040502050405020303" pitchFamily="18" charset="0"/>
                <a:cs typeface="Calibri" panose="020F0502020204030204" pitchFamily="34" charset="0"/>
              </a:rPr>
              <a:t>Soutenance de stage de fin d’études :</a:t>
            </a:r>
            <a:endParaRPr kumimoji="0" lang="ko-KR" altLang="en-US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Georgia" panose="02040502050405020303" pitchFamily="18" charset="0"/>
              <a:cs typeface="Calibri" panose="020F050202020403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EBB06F4-27F2-8508-799E-C23B3E8C7924}"/>
              </a:ext>
            </a:extLst>
          </p:cNvPr>
          <p:cNvSpPr txBox="1"/>
          <p:nvPr/>
        </p:nvSpPr>
        <p:spPr>
          <a:xfrm>
            <a:off x="4910338" y="4453316"/>
            <a:ext cx="2371324" cy="786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</a:rPr>
              <a:t>Réalisé par :</a:t>
            </a:r>
            <a:endParaRPr lang="fr-FR" sz="1600" b="1" dirty="0">
              <a:solidFill>
                <a:srgbClr val="E83650"/>
              </a:solidFill>
              <a:latin typeface="Georgia" panose="02040502050405020303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b="1" dirty="0">
                <a:solidFill>
                  <a:schemeClr val="accent5">
                    <a:lumMod val="75000"/>
                  </a:schemeClr>
                </a:solidFill>
                <a:latin typeface="Georgia" panose="02040502050405020303" pitchFamily="18" charset="0"/>
              </a:rPr>
              <a:t>BOUFOUS Maryam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Georgia" panose="02040502050405020303" pitchFamily="18" charset="0"/>
            </a:endParaRPr>
          </a:p>
        </p:txBody>
      </p:sp>
      <p:sp>
        <p:nvSpPr>
          <p:cNvPr id="17" name="テキスト プレースホルダー 8">
            <a:extLst>
              <a:ext uri="{FF2B5EF4-FFF2-40B4-BE49-F238E27FC236}">
                <a16:creationId xmlns:a16="http://schemas.microsoft.com/office/drawing/2014/main" id="{5D337C5A-35EA-F08A-F2C8-FC2384E425D2}"/>
              </a:ext>
            </a:extLst>
          </p:cNvPr>
          <p:cNvSpPr txBox="1">
            <a:spLocks/>
          </p:cNvSpPr>
          <p:nvPr/>
        </p:nvSpPr>
        <p:spPr>
          <a:xfrm>
            <a:off x="4447134" y="355496"/>
            <a:ext cx="3450808" cy="958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371417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Université IBN ZOHR</a:t>
            </a:r>
            <a:br>
              <a:rPr lang="fr-FR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Ecole Supérieure de Technologie</a:t>
            </a:r>
            <a:br>
              <a:rPr lang="fr-FR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Département informatique</a:t>
            </a:r>
            <a:br>
              <a:rPr lang="fr-FR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Guelmim</a:t>
            </a:r>
            <a:endParaRPr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229">
            <a:extLst>
              <a:ext uri="{FF2B5EF4-FFF2-40B4-BE49-F238E27FC236}">
                <a16:creationId xmlns:a16="http://schemas.microsoft.com/office/drawing/2014/main" id="{93AE8A9C-D310-238B-EE6F-7AB137A93340}"/>
              </a:ext>
            </a:extLst>
          </p:cNvPr>
          <p:cNvSpPr txBox="1"/>
          <p:nvPr/>
        </p:nvSpPr>
        <p:spPr>
          <a:xfrm>
            <a:off x="1618220" y="2461417"/>
            <a:ext cx="9108635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>
              <a:defRPr/>
            </a:pPr>
            <a:r>
              <a:rPr lang="fr-FR" altLang="ko-KR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Bahnschrift Light Condensed" panose="020B0502040204020203" pitchFamily="34" charset="0"/>
                <a:cs typeface="Arial" pitchFamily="34" charset="0"/>
              </a:rPr>
              <a:t>Conception et réalisation d’une application de gestion</a:t>
            </a:r>
          </a:p>
          <a:p>
            <a:pPr lvl="0" algn="ctr">
              <a:defRPr/>
            </a:pPr>
            <a:r>
              <a:rPr lang="fr-FR" altLang="ko-KR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Bahnschrift Light Condensed" panose="020B0502040204020203" pitchFamily="34" charset="0"/>
                <a:cs typeface="Arial" pitchFamily="34" charset="0"/>
              </a:rPr>
              <a:t>des programmes pour la Wilaya de la Région Guelmim Oued Noun </a:t>
            </a:r>
            <a:r>
              <a:rPr lang="fr-FR" altLang="ko-KR" sz="3200" dirty="0">
                <a:solidFill>
                  <a:schemeClr val="accent1">
                    <a:lumMod val="50000"/>
                  </a:schemeClr>
                </a:solidFill>
                <a:latin typeface="Bahnschrift Light Condensed" panose="020B0502040204020203" pitchFamily="34" charset="0"/>
                <a:cs typeface="Arial" pitchFamily="34" charset="0"/>
              </a:rPr>
              <a:t>PlanTrack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A3DBEEB0-C15D-F161-3EA2-10B8709EF8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2932" y="264232"/>
            <a:ext cx="1304023" cy="113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9861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5DB1EDF-15E7-4595-B452-9F91462EA50E}"/>
              </a:ext>
            </a:extLst>
          </p:cNvPr>
          <p:cNvSpPr/>
          <p:nvPr/>
        </p:nvSpPr>
        <p:spPr>
          <a:xfrm rot="10800000">
            <a:off x="303282" y="152400"/>
            <a:ext cx="687317" cy="538678"/>
          </a:xfrm>
          <a:custGeom>
            <a:avLst/>
            <a:gdLst>
              <a:gd name="connsiteX0" fmla="*/ 9526 w 3470338"/>
              <a:gd name="connsiteY0" fmla="*/ 0 h 6346429"/>
              <a:gd name="connsiteX1" fmla="*/ 3470338 w 3470338"/>
              <a:gd name="connsiteY1" fmla="*/ 0 h 6346429"/>
              <a:gd name="connsiteX2" fmla="*/ 3470338 w 3470338"/>
              <a:gd name="connsiteY2" fmla="*/ 6346429 h 6346429"/>
              <a:gd name="connsiteX3" fmla="*/ 9526 w 3470338"/>
              <a:gd name="connsiteY3" fmla="*/ 6346429 h 6346429"/>
              <a:gd name="connsiteX4" fmla="*/ 7830 w 3470338"/>
              <a:gd name="connsiteY4" fmla="*/ 5754489 h 6346429"/>
              <a:gd name="connsiteX5" fmla="*/ 1066800 w 3470338"/>
              <a:gd name="connsiteY5" fmla="*/ 5754489 h 6346429"/>
              <a:gd name="connsiteX6" fmla="*/ 1066800 w 3470338"/>
              <a:gd name="connsiteY6" fmla="*/ 3173214 h 6346429"/>
              <a:gd name="connsiteX7" fmla="*/ 437 w 3470338"/>
              <a:gd name="connsiteY7" fmla="*/ 3173214 h 6346429"/>
              <a:gd name="connsiteX8" fmla="*/ 0 w 3470338"/>
              <a:gd name="connsiteY8" fmla="*/ 3020814 h 6346429"/>
              <a:gd name="connsiteX9" fmla="*/ 9526 w 3470338"/>
              <a:gd name="connsiteY9" fmla="*/ 0 h 6346429"/>
              <a:gd name="connsiteX0" fmla="*/ 9526 w 3470338"/>
              <a:gd name="connsiteY0" fmla="*/ 0 h 6346429"/>
              <a:gd name="connsiteX1" fmla="*/ 3470338 w 3470338"/>
              <a:gd name="connsiteY1" fmla="*/ 0 h 6346429"/>
              <a:gd name="connsiteX2" fmla="*/ 3470338 w 3470338"/>
              <a:gd name="connsiteY2" fmla="*/ 6346429 h 6346429"/>
              <a:gd name="connsiteX3" fmla="*/ 9526 w 3470338"/>
              <a:gd name="connsiteY3" fmla="*/ 6346429 h 6346429"/>
              <a:gd name="connsiteX4" fmla="*/ 7830 w 3470338"/>
              <a:gd name="connsiteY4" fmla="*/ 5754489 h 6346429"/>
              <a:gd name="connsiteX5" fmla="*/ 1066800 w 3470338"/>
              <a:gd name="connsiteY5" fmla="*/ 5754489 h 6346429"/>
              <a:gd name="connsiteX6" fmla="*/ 437 w 3470338"/>
              <a:gd name="connsiteY6" fmla="*/ 3173214 h 6346429"/>
              <a:gd name="connsiteX7" fmla="*/ 0 w 3470338"/>
              <a:gd name="connsiteY7" fmla="*/ 3020814 h 6346429"/>
              <a:gd name="connsiteX8" fmla="*/ 9526 w 3470338"/>
              <a:gd name="connsiteY8" fmla="*/ 0 h 6346429"/>
              <a:gd name="connsiteX0" fmla="*/ 1066800 w 3470338"/>
              <a:gd name="connsiteY0" fmla="*/ 5754489 h 6346429"/>
              <a:gd name="connsiteX1" fmla="*/ 437 w 3470338"/>
              <a:gd name="connsiteY1" fmla="*/ 3173214 h 6346429"/>
              <a:gd name="connsiteX2" fmla="*/ 0 w 3470338"/>
              <a:gd name="connsiteY2" fmla="*/ 3020814 h 6346429"/>
              <a:gd name="connsiteX3" fmla="*/ 9526 w 3470338"/>
              <a:gd name="connsiteY3" fmla="*/ 0 h 6346429"/>
              <a:gd name="connsiteX4" fmla="*/ 3470338 w 3470338"/>
              <a:gd name="connsiteY4" fmla="*/ 0 h 6346429"/>
              <a:gd name="connsiteX5" fmla="*/ 3470338 w 3470338"/>
              <a:gd name="connsiteY5" fmla="*/ 6346429 h 6346429"/>
              <a:gd name="connsiteX6" fmla="*/ 9526 w 3470338"/>
              <a:gd name="connsiteY6" fmla="*/ 6346429 h 6346429"/>
              <a:gd name="connsiteX7" fmla="*/ 7830 w 3470338"/>
              <a:gd name="connsiteY7" fmla="*/ 5754489 h 6346429"/>
              <a:gd name="connsiteX8" fmla="*/ 1158240 w 3470338"/>
              <a:gd name="connsiteY8" fmla="*/ 5845929 h 6346429"/>
              <a:gd name="connsiteX0" fmla="*/ 437 w 3470338"/>
              <a:gd name="connsiteY0" fmla="*/ 3173214 h 6346429"/>
              <a:gd name="connsiteX1" fmla="*/ 0 w 3470338"/>
              <a:gd name="connsiteY1" fmla="*/ 3020814 h 6346429"/>
              <a:gd name="connsiteX2" fmla="*/ 9526 w 3470338"/>
              <a:gd name="connsiteY2" fmla="*/ 0 h 6346429"/>
              <a:gd name="connsiteX3" fmla="*/ 3470338 w 3470338"/>
              <a:gd name="connsiteY3" fmla="*/ 0 h 6346429"/>
              <a:gd name="connsiteX4" fmla="*/ 3470338 w 3470338"/>
              <a:gd name="connsiteY4" fmla="*/ 6346429 h 6346429"/>
              <a:gd name="connsiteX5" fmla="*/ 9526 w 3470338"/>
              <a:gd name="connsiteY5" fmla="*/ 6346429 h 6346429"/>
              <a:gd name="connsiteX6" fmla="*/ 7830 w 3470338"/>
              <a:gd name="connsiteY6" fmla="*/ 5754489 h 6346429"/>
              <a:gd name="connsiteX7" fmla="*/ 1158240 w 3470338"/>
              <a:gd name="connsiteY7" fmla="*/ 5845929 h 6346429"/>
              <a:gd name="connsiteX0" fmla="*/ 437 w 3470338"/>
              <a:gd name="connsiteY0" fmla="*/ 3173214 h 6346429"/>
              <a:gd name="connsiteX1" fmla="*/ 0 w 3470338"/>
              <a:gd name="connsiteY1" fmla="*/ 3020814 h 6346429"/>
              <a:gd name="connsiteX2" fmla="*/ 9526 w 3470338"/>
              <a:gd name="connsiteY2" fmla="*/ 0 h 6346429"/>
              <a:gd name="connsiteX3" fmla="*/ 3470338 w 3470338"/>
              <a:gd name="connsiteY3" fmla="*/ 0 h 6346429"/>
              <a:gd name="connsiteX4" fmla="*/ 3470338 w 3470338"/>
              <a:gd name="connsiteY4" fmla="*/ 6346429 h 6346429"/>
              <a:gd name="connsiteX5" fmla="*/ 9526 w 3470338"/>
              <a:gd name="connsiteY5" fmla="*/ 6346429 h 6346429"/>
              <a:gd name="connsiteX6" fmla="*/ 7830 w 3470338"/>
              <a:gd name="connsiteY6" fmla="*/ 5754489 h 634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70338" h="6346429">
                <a:moveTo>
                  <a:pt x="437" y="3173214"/>
                </a:moveTo>
                <a:cubicBezTo>
                  <a:pt x="291" y="3122414"/>
                  <a:pt x="146" y="3071614"/>
                  <a:pt x="0" y="3020814"/>
                </a:cubicBezTo>
                <a:cubicBezTo>
                  <a:pt x="3175" y="2013876"/>
                  <a:pt x="6351" y="1006938"/>
                  <a:pt x="9526" y="0"/>
                </a:cubicBezTo>
                <a:lnTo>
                  <a:pt x="3470338" y="0"/>
                </a:lnTo>
                <a:lnTo>
                  <a:pt x="3470338" y="6346429"/>
                </a:lnTo>
                <a:lnTo>
                  <a:pt x="9526" y="6346429"/>
                </a:lnTo>
                <a:cubicBezTo>
                  <a:pt x="8961" y="6149116"/>
                  <a:pt x="8395" y="5951802"/>
                  <a:pt x="7830" y="5754489"/>
                </a:cubicBezTo>
              </a:path>
            </a:pathLst>
          </a:cu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D7F3A7-E826-483A-9877-87B3A877C04B}"/>
              </a:ext>
            </a:extLst>
          </p:cNvPr>
          <p:cNvSpPr/>
          <p:nvPr/>
        </p:nvSpPr>
        <p:spPr>
          <a:xfrm>
            <a:off x="0" y="6375400"/>
            <a:ext cx="800100" cy="330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9A53AA-5BBC-45BF-A8BA-607E2F8DA8AB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1A335EE-1E6C-46D5-80EE-740B779FFE8D}"/>
              </a:ext>
            </a:extLst>
          </p:cNvPr>
          <p:cNvSpPr txBox="1"/>
          <p:nvPr/>
        </p:nvSpPr>
        <p:spPr>
          <a:xfrm>
            <a:off x="423962" y="206293"/>
            <a:ext cx="445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01.</a:t>
            </a:r>
          </a:p>
        </p:txBody>
      </p:sp>
      <p:sp>
        <p:nvSpPr>
          <p:cNvPr id="19" name="ZoneTexte 13">
            <a:extLst>
              <a:ext uri="{FF2B5EF4-FFF2-40B4-BE49-F238E27FC236}">
                <a16:creationId xmlns:a16="http://schemas.microsoft.com/office/drawing/2014/main" id="{489387D7-4C89-4B33-9645-53DBCEC8A26A}"/>
              </a:ext>
            </a:extLst>
          </p:cNvPr>
          <p:cNvSpPr txBox="1"/>
          <p:nvPr/>
        </p:nvSpPr>
        <p:spPr>
          <a:xfrm>
            <a:off x="1123473" y="628712"/>
            <a:ext cx="6154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5">
                    <a:lumMod val="75000"/>
                  </a:schemeClr>
                </a:solidFill>
                <a:latin typeface="Bahnschrift SemiLight Condensed" panose="020B0502040204020203" pitchFamily="34" charset="0"/>
                <a:cs typeface="Calibri" panose="020F0502020204030204" pitchFamily="34" charset="0"/>
              </a:rPr>
              <a:t>Organigramme de la Wilaya de la région de Guelmim Oued-Noun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5C90B4-DA64-4B1B-B9EA-704DB1143643}"/>
              </a:ext>
            </a:extLst>
          </p:cNvPr>
          <p:cNvSpPr txBox="1"/>
          <p:nvPr/>
        </p:nvSpPr>
        <p:spPr>
          <a:xfrm>
            <a:off x="1185732" y="157038"/>
            <a:ext cx="682942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PRÉSENTATION DE L’ENTREPRISE</a:t>
            </a: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397E41FD-BD9A-4541-AD62-217FE49D426B}"/>
              </a:ext>
            </a:extLst>
          </p:cNvPr>
          <p:cNvSpPr/>
          <p:nvPr/>
        </p:nvSpPr>
        <p:spPr>
          <a:xfrm>
            <a:off x="264172" y="1074195"/>
            <a:ext cx="200651" cy="5301205"/>
          </a:xfrm>
          <a:custGeom>
            <a:avLst/>
            <a:gdLst>
              <a:gd name="connsiteX0" fmla="*/ 13636 w 200651"/>
              <a:gd name="connsiteY0" fmla="*/ 0 h 5301205"/>
              <a:gd name="connsiteX1" fmla="*/ 175681 w 200651"/>
              <a:gd name="connsiteY1" fmla="*/ 1134319 h 5301205"/>
              <a:gd name="connsiteX2" fmla="*/ 2061 w 200651"/>
              <a:gd name="connsiteY2" fmla="*/ 2210764 h 5301205"/>
              <a:gd name="connsiteX3" fmla="*/ 198831 w 200651"/>
              <a:gd name="connsiteY3" fmla="*/ 3090440 h 5301205"/>
              <a:gd name="connsiteX4" fmla="*/ 94659 w 200651"/>
              <a:gd name="connsiteY4" fmla="*/ 4178460 h 5301205"/>
              <a:gd name="connsiteX5" fmla="*/ 2061 w 200651"/>
              <a:gd name="connsiteY5" fmla="*/ 4988688 h 5301205"/>
              <a:gd name="connsiteX6" fmla="*/ 187256 w 200651"/>
              <a:gd name="connsiteY6" fmla="*/ 5301205 h 530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651" h="5301205">
                <a:moveTo>
                  <a:pt x="13636" y="0"/>
                </a:moveTo>
                <a:cubicBezTo>
                  <a:pt x="95623" y="382929"/>
                  <a:pt x="177610" y="765858"/>
                  <a:pt x="175681" y="1134319"/>
                </a:cubicBezTo>
                <a:cubicBezTo>
                  <a:pt x="173752" y="1502780"/>
                  <a:pt x="-1797" y="1884744"/>
                  <a:pt x="2061" y="2210764"/>
                </a:cubicBezTo>
                <a:cubicBezTo>
                  <a:pt x="5919" y="2536784"/>
                  <a:pt x="183398" y="2762491"/>
                  <a:pt x="198831" y="3090440"/>
                </a:cubicBezTo>
                <a:cubicBezTo>
                  <a:pt x="214264" y="3418389"/>
                  <a:pt x="127454" y="3862085"/>
                  <a:pt x="94659" y="4178460"/>
                </a:cubicBezTo>
                <a:cubicBezTo>
                  <a:pt x="61864" y="4494835"/>
                  <a:pt x="-13372" y="4801564"/>
                  <a:pt x="2061" y="4988688"/>
                </a:cubicBezTo>
                <a:cubicBezTo>
                  <a:pt x="17494" y="5175812"/>
                  <a:pt x="164107" y="5212466"/>
                  <a:pt x="187256" y="530120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6C936365-3645-4D07-977E-379705B525F1}"/>
              </a:ext>
            </a:extLst>
          </p:cNvPr>
          <p:cNvSpPr/>
          <p:nvPr/>
        </p:nvSpPr>
        <p:spPr>
          <a:xfrm>
            <a:off x="11503456" y="0"/>
            <a:ext cx="385263" cy="6886937"/>
          </a:xfrm>
          <a:custGeom>
            <a:avLst/>
            <a:gdLst>
              <a:gd name="connsiteX0" fmla="*/ 28484 w 385263"/>
              <a:gd name="connsiteY0" fmla="*/ 0 h 6886937"/>
              <a:gd name="connsiteX1" fmla="*/ 144231 w 385263"/>
              <a:gd name="connsiteY1" fmla="*/ 567159 h 6886937"/>
              <a:gd name="connsiteX2" fmla="*/ 5335 w 385263"/>
              <a:gd name="connsiteY2" fmla="*/ 1377387 h 6886937"/>
              <a:gd name="connsiteX3" fmla="*/ 63208 w 385263"/>
              <a:gd name="connsiteY3" fmla="*/ 2002420 h 6886937"/>
              <a:gd name="connsiteX4" fmla="*/ 375724 w 385263"/>
              <a:gd name="connsiteY4" fmla="*/ 3333509 h 6886937"/>
              <a:gd name="connsiteX5" fmla="*/ 283127 w 385263"/>
              <a:gd name="connsiteY5" fmla="*/ 4641448 h 6886937"/>
              <a:gd name="connsiteX6" fmla="*/ 63208 w 385263"/>
              <a:gd name="connsiteY6" fmla="*/ 5683170 h 6886937"/>
              <a:gd name="connsiteX7" fmla="*/ 155805 w 385263"/>
              <a:gd name="connsiteY7" fmla="*/ 6886937 h 6886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5263" h="6886937">
                <a:moveTo>
                  <a:pt x="28484" y="0"/>
                </a:moveTo>
                <a:cubicBezTo>
                  <a:pt x="88286" y="168797"/>
                  <a:pt x="148089" y="337595"/>
                  <a:pt x="144231" y="567159"/>
                </a:cubicBezTo>
                <a:cubicBezTo>
                  <a:pt x="140373" y="796723"/>
                  <a:pt x="18839" y="1138177"/>
                  <a:pt x="5335" y="1377387"/>
                </a:cubicBezTo>
                <a:cubicBezTo>
                  <a:pt x="-8169" y="1616597"/>
                  <a:pt x="1476" y="1676400"/>
                  <a:pt x="63208" y="2002420"/>
                </a:cubicBezTo>
                <a:cubicBezTo>
                  <a:pt x="124940" y="2328440"/>
                  <a:pt x="339071" y="2893671"/>
                  <a:pt x="375724" y="3333509"/>
                </a:cubicBezTo>
                <a:cubicBezTo>
                  <a:pt x="412377" y="3773347"/>
                  <a:pt x="335213" y="4249838"/>
                  <a:pt x="283127" y="4641448"/>
                </a:cubicBezTo>
                <a:cubicBezTo>
                  <a:pt x="231041" y="5033058"/>
                  <a:pt x="84428" y="5308922"/>
                  <a:pt x="63208" y="5683170"/>
                </a:cubicBezTo>
                <a:cubicBezTo>
                  <a:pt x="41988" y="6057418"/>
                  <a:pt x="142301" y="6694026"/>
                  <a:pt x="155805" y="688693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4A542A38-BB5D-4610-9D35-591E26532F71}"/>
              </a:ext>
            </a:extLst>
          </p:cNvPr>
          <p:cNvSpPr/>
          <p:nvPr/>
        </p:nvSpPr>
        <p:spPr>
          <a:xfrm>
            <a:off x="11383124" y="17362"/>
            <a:ext cx="455609" cy="6840638"/>
          </a:xfrm>
          <a:custGeom>
            <a:avLst/>
            <a:gdLst>
              <a:gd name="connsiteX0" fmla="*/ 291238 w 455609"/>
              <a:gd name="connsiteY0" fmla="*/ 0 h 6840638"/>
              <a:gd name="connsiteX1" fmla="*/ 1871 w 455609"/>
              <a:gd name="connsiteY1" fmla="*/ 636607 h 6840638"/>
              <a:gd name="connsiteX2" fmla="*/ 163917 w 455609"/>
              <a:gd name="connsiteY2" fmla="*/ 1898248 h 6840638"/>
              <a:gd name="connsiteX3" fmla="*/ 106043 w 455609"/>
              <a:gd name="connsiteY3" fmla="*/ 3044141 h 6840638"/>
              <a:gd name="connsiteX4" fmla="*/ 453284 w 455609"/>
              <a:gd name="connsiteY4" fmla="*/ 4942390 h 6840638"/>
              <a:gd name="connsiteX5" fmla="*/ 256514 w 455609"/>
              <a:gd name="connsiteY5" fmla="*/ 6123007 h 6840638"/>
              <a:gd name="connsiteX6" fmla="*/ 233365 w 455609"/>
              <a:gd name="connsiteY6" fmla="*/ 6840638 h 6840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609" h="6840638">
                <a:moveTo>
                  <a:pt x="291238" y="0"/>
                </a:moveTo>
                <a:cubicBezTo>
                  <a:pt x="157164" y="160116"/>
                  <a:pt x="23091" y="320232"/>
                  <a:pt x="1871" y="636607"/>
                </a:cubicBezTo>
                <a:cubicBezTo>
                  <a:pt x="-19349" y="952982"/>
                  <a:pt x="146555" y="1496992"/>
                  <a:pt x="163917" y="1898248"/>
                </a:cubicBezTo>
                <a:cubicBezTo>
                  <a:pt x="181279" y="2299504"/>
                  <a:pt x="57815" y="2536784"/>
                  <a:pt x="106043" y="3044141"/>
                </a:cubicBezTo>
                <a:cubicBezTo>
                  <a:pt x="154271" y="3551498"/>
                  <a:pt x="428206" y="4429246"/>
                  <a:pt x="453284" y="4942390"/>
                </a:cubicBezTo>
                <a:cubicBezTo>
                  <a:pt x="478362" y="5455534"/>
                  <a:pt x="293167" y="5806632"/>
                  <a:pt x="256514" y="6123007"/>
                </a:cubicBezTo>
                <a:cubicBezTo>
                  <a:pt x="219861" y="6439382"/>
                  <a:pt x="252656" y="6618790"/>
                  <a:pt x="233365" y="684063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A094F3F6-7D2B-4F0C-B811-12FA6238AAD4}"/>
              </a:ext>
            </a:extLst>
          </p:cNvPr>
          <p:cNvSpPr/>
          <p:nvPr/>
        </p:nvSpPr>
        <p:spPr>
          <a:xfrm>
            <a:off x="11673171" y="34724"/>
            <a:ext cx="335880" cy="6840638"/>
          </a:xfrm>
          <a:custGeom>
            <a:avLst/>
            <a:gdLst>
              <a:gd name="connsiteX0" fmla="*/ 220133 w 335880"/>
              <a:gd name="connsiteY0" fmla="*/ 0 h 6840638"/>
              <a:gd name="connsiteX1" fmla="*/ 81237 w 335880"/>
              <a:gd name="connsiteY1" fmla="*/ 1053297 h 6840638"/>
              <a:gd name="connsiteX2" fmla="*/ 208558 w 335880"/>
              <a:gd name="connsiteY2" fmla="*/ 2754775 h 6840638"/>
              <a:gd name="connsiteX3" fmla="*/ 214 w 335880"/>
              <a:gd name="connsiteY3" fmla="*/ 3565003 h 6840638"/>
              <a:gd name="connsiteX4" fmla="*/ 254857 w 335880"/>
              <a:gd name="connsiteY4" fmla="*/ 5162309 h 6840638"/>
              <a:gd name="connsiteX5" fmla="*/ 335880 w 335880"/>
              <a:gd name="connsiteY5" fmla="*/ 6840638 h 6840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5880" h="6840638">
                <a:moveTo>
                  <a:pt x="220133" y="0"/>
                </a:moveTo>
                <a:cubicBezTo>
                  <a:pt x="151649" y="297084"/>
                  <a:pt x="83166" y="594168"/>
                  <a:pt x="81237" y="1053297"/>
                </a:cubicBezTo>
                <a:cubicBezTo>
                  <a:pt x="79308" y="1512426"/>
                  <a:pt x="222062" y="2336157"/>
                  <a:pt x="208558" y="2754775"/>
                </a:cubicBezTo>
                <a:cubicBezTo>
                  <a:pt x="195054" y="3173393"/>
                  <a:pt x="-7502" y="3163747"/>
                  <a:pt x="214" y="3565003"/>
                </a:cubicBezTo>
                <a:cubicBezTo>
                  <a:pt x="7930" y="3966259"/>
                  <a:pt x="198913" y="4616370"/>
                  <a:pt x="254857" y="5162309"/>
                </a:cubicBezTo>
                <a:cubicBezTo>
                  <a:pt x="310801" y="5708248"/>
                  <a:pt x="299227" y="6456744"/>
                  <a:pt x="335880" y="684063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68411D90-7DDD-D929-7212-41F0EFD0ACD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5806" y="1451356"/>
            <a:ext cx="10139671" cy="462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7824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E93E86D4-3B95-4D37-81B1-22A696A98B69}"/>
              </a:ext>
            </a:extLst>
          </p:cNvPr>
          <p:cNvSpPr/>
          <p:nvPr/>
        </p:nvSpPr>
        <p:spPr>
          <a:xfrm>
            <a:off x="3848100" y="0"/>
            <a:ext cx="4495800" cy="6858000"/>
          </a:xfrm>
          <a:prstGeom prst="rect">
            <a:avLst/>
          </a:prstGeom>
          <a:solidFill>
            <a:schemeClr val="accent5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SemiBold Condensed" panose="020B0502040204020203" pitchFamily="34" charset="0"/>
              <a:ea typeface="+mn-ea"/>
              <a:cs typeface="+mn-cs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5A890D3-EC31-40D1-BE5F-FD0D89A3C534}"/>
              </a:ext>
            </a:extLst>
          </p:cNvPr>
          <p:cNvSpPr/>
          <p:nvPr/>
        </p:nvSpPr>
        <p:spPr>
          <a:xfrm>
            <a:off x="3625850" y="2882900"/>
            <a:ext cx="4940300" cy="2768600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SemiBold Condensed" panose="020B0502040204020203" pitchFamily="34" charset="0"/>
              <a:ea typeface="+mn-ea"/>
              <a:cs typeface="+mn-cs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68652A5-8840-4BF6-AE6C-FBAAAE5CCE86}"/>
              </a:ext>
            </a:extLst>
          </p:cNvPr>
          <p:cNvSpPr txBox="1"/>
          <p:nvPr/>
        </p:nvSpPr>
        <p:spPr>
          <a:xfrm>
            <a:off x="3848110" y="3618531"/>
            <a:ext cx="4495780" cy="147732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PRÉSENTATION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DU PROJET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E423D41-96D4-477E-B0A1-B7F6EFBBC677}"/>
              </a:ext>
            </a:extLst>
          </p:cNvPr>
          <p:cNvSpPr txBox="1"/>
          <p:nvPr/>
        </p:nvSpPr>
        <p:spPr>
          <a:xfrm>
            <a:off x="2095500" y="3849360"/>
            <a:ext cx="1752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60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Andalus" panose="02020603050405020304" pitchFamily="18" charset="-78"/>
              </a:rPr>
              <a:t>02.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B09228-DB82-41FA-B7DA-EAC8E102CEF5}"/>
              </a:ext>
            </a:extLst>
          </p:cNvPr>
          <p:cNvSpPr/>
          <p:nvPr/>
        </p:nvSpPr>
        <p:spPr>
          <a:xfrm>
            <a:off x="-1" y="3918609"/>
            <a:ext cx="3848105" cy="877163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SemiBold Condensed" panose="020B0502040204020203" pitchFamily="34" charset="0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733268-01EA-4852-8AF2-B6C64FD2023D}"/>
              </a:ext>
            </a:extLst>
          </p:cNvPr>
          <p:cNvSpPr/>
          <p:nvPr/>
        </p:nvSpPr>
        <p:spPr>
          <a:xfrm>
            <a:off x="8343890" y="2152650"/>
            <a:ext cx="3848110" cy="4192649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Bahnschrift SemiBold Condensed" panose="020B050204020402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95771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5DB1EDF-15E7-4595-B452-9F91462EA50E}"/>
              </a:ext>
            </a:extLst>
          </p:cNvPr>
          <p:cNvSpPr/>
          <p:nvPr/>
        </p:nvSpPr>
        <p:spPr>
          <a:xfrm rot="10800000">
            <a:off x="303282" y="152400"/>
            <a:ext cx="687317" cy="538678"/>
          </a:xfrm>
          <a:custGeom>
            <a:avLst/>
            <a:gdLst>
              <a:gd name="connsiteX0" fmla="*/ 9526 w 3470338"/>
              <a:gd name="connsiteY0" fmla="*/ 0 h 6346429"/>
              <a:gd name="connsiteX1" fmla="*/ 3470338 w 3470338"/>
              <a:gd name="connsiteY1" fmla="*/ 0 h 6346429"/>
              <a:gd name="connsiteX2" fmla="*/ 3470338 w 3470338"/>
              <a:gd name="connsiteY2" fmla="*/ 6346429 h 6346429"/>
              <a:gd name="connsiteX3" fmla="*/ 9526 w 3470338"/>
              <a:gd name="connsiteY3" fmla="*/ 6346429 h 6346429"/>
              <a:gd name="connsiteX4" fmla="*/ 7830 w 3470338"/>
              <a:gd name="connsiteY4" fmla="*/ 5754489 h 6346429"/>
              <a:gd name="connsiteX5" fmla="*/ 1066800 w 3470338"/>
              <a:gd name="connsiteY5" fmla="*/ 5754489 h 6346429"/>
              <a:gd name="connsiteX6" fmla="*/ 1066800 w 3470338"/>
              <a:gd name="connsiteY6" fmla="*/ 3173214 h 6346429"/>
              <a:gd name="connsiteX7" fmla="*/ 437 w 3470338"/>
              <a:gd name="connsiteY7" fmla="*/ 3173214 h 6346429"/>
              <a:gd name="connsiteX8" fmla="*/ 0 w 3470338"/>
              <a:gd name="connsiteY8" fmla="*/ 3020814 h 6346429"/>
              <a:gd name="connsiteX9" fmla="*/ 9526 w 3470338"/>
              <a:gd name="connsiteY9" fmla="*/ 0 h 6346429"/>
              <a:gd name="connsiteX0" fmla="*/ 9526 w 3470338"/>
              <a:gd name="connsiteY0" fmla="*/ 0 h 6346429"/>
              <a:gd name="connsiteX1" fmla="*/ 3470338 w 3470338"/>
              <a:gd name="connsiteY1" fmla="*/ 0 h 6346429"/>
              <a:gd name="connsiteX2" fmla="*/ 3470338 w 3470338"/>
              <a:gd name="connsiteY2" fmla="*/ 6346429 h 6346429"/>
              <a:gd name="connsiteX3" fmla="*/ 9526 w 3470338"/>
              <a:gd name="connsiteY3" fmla="*/ 6346429 h 6346429"/>
              <a:gd name="connsiteX4" fmla="*/ 7830 w 3470338"/>
              <a:gd name="connsiteY4" fmla="*/ 5754489 h 6346429"/>
              <a:gd name="connsiteX5" fmla="*/ 1066800 w 3470338"/>
              <a:gd name="connsiteY5" fmla="*/ 5754489 h 6346429"/>
              <a:gd name="connsiteX6" fmla="*/ 437 w 3470338"/>
              <a:gd name="connsiteY6" fmla="*/ 3173214 h 6346429"/>
              <a:gd name="connsiteX7" fmla="*/ 0 w 3470338"/>
              <a:gd name="connsiteY7" fmla="*/ 3020814 h 6346429"/>
              <a:gd name="connsiteX8" fmla="*/ 9526 w 3470338"/>
              <a:gd name="connsiteY8" fmla="*/ 0 h 6346429"/>
              <a:gd name="connsiteX0" fmla="*/ 1066800 w 3470338"/>
              <a:gd name="connsiteY0" fmla="*/ 5754489 h 6346429"/>
              <a:gd name="connsiteX1" fmla="*/ 437 w 3470338"/>
              <a:gd name="connsiteY1" fmla="*/ 3173214 h 6346429"/>
              <a:gd name="connsiteX2" fmla="*/ 0 w 3470338"/>
              <a:gd name="connsiteY2" fmla="*/ 3020814 h 6346429"/>
              <a:gd name="connsiteX3" fmla="*/ 9526 w 3470338"/>
              <a:gd name="connsiteY3" fmla="*/ 0 h 6346429"/>
              <a:gd name="connsiteX4" fmla="*/ 3470338 w 3470338"/>
              <a:gd name="connsiteY4" fmla="*/ 0 h 6346429"/>
              <a:gd name="connsiteX5" fmla="*/ 3470338 w 3470338"/>
              <a:gd name="connsiteY5" fmla="*/ 6346429 h 6346429"/>
              <a:gd name="connsiteX6" fmla="*/ 9526 w 3470338"/>
              <a:gd name="connsiteY6" fmla="*/ 6346429 h 6346429"/>
              <a:gd name="connsiteX7" fmla="*/ 7830 w 3470338"/>
              <a:gd name="connsiteY7" fmla="*/ 5754489 h 6346429"/>
              <a:gd name="connsiteX8" fmla="*/ 1158240 w 3470338"/>
              <a:gd name="connsiteY8" fmla="*/ 5845929 h 6346429"/>
              <a:gd name="connsiteX0" fmla="*/ 437 w 3470338"/>
              <a:gd name="connsiteY0" fmla="*/ 3173214 h 6346429"/>
              <a:gd name="connsiteX1" fmla="*/ 0 w 3470338"/>
              <a:gd name="connsiteY1" fmla="*/ 3020814 h 6346429"/>
              <a:gd name="connsiteX2" fmla="*/ 9526 w 3470338"/>
              <a:gd name="connsiteY2" fmla="*/ 0 h 6346429"/>
              <a:gd name="connsiteX3" fmla="*/ 3470338 w 3470338"/>
              <a:gd name="connsiteY3" fmla="*/ 0 h 6346429"/>
              <a:gd name="connsiteX4" fmla="*/ 3470338 w 3470338"/>
              <a:gd name="connsiteY4" fmla="*/ 6346429 h 6346429"/>
              <a:gd name="connsiteX5" fmla="*/ 9526 w 3470338"/>
              <a:gd name="connsiteY5" fmla="*/ 6346429 h 6346429"/>
              <a:gd name="connsiteX6" fmla="*/ 7830 w 3470338"/>
              <a:gd name="connsiteY6" fmla="*/ 5754489 h 6346429"/>
              <a:gd name="connsiteX7" fmla="*/ 1158240 w 3470338"/>
              <a:gd name="connsiteY7" fmla="*/ 5845929 h 6346429"/>
              <a:gd name="connsiteX0" fmla="*/ 437 w 3470338"/>
              <a:gd name="connsiteY0" fmla="*/ 3173214 h 6346429"/>
              <a:gd name="connsiteX1" fmla="*/ 0 w 3470338"/>
              <a:gd name="connsiteY1" fmla="*/ 3020814 h 6346429"/>
              <a:gd name="connsiteX2" fmla="*/ 9526 w 3470338"/>
              <a:gd name="connsiteY2" fmla="*/ 0 h 6346429"/>
              <a:gd name="connsiteX3" fmla="*/ 3470338 w 3470338"/>
              <a:gd name="connsiteY3" fmla="*/ 0 h 6346429"/>
              <a:gd name="connsiteX4" fmla="*/ 3470338 w 3470338"/>
              <a:gd name="connsiteY4" fmla="*/ 6346429 h 6346429"/>
              <a:gd name="connsiteX5" fmla="*/ 9526 w 3470338"/>
              <a:gd name="connsiteY5" fmla="*/ 6346429 h 6346429"/>
              <a:gd name="connsiteX6" fmla="*/ 7830 w 3470338"/>
              <a:gd name="connsiteY6" fmla="*/ 5754489 h 634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70338" h="6346429">
                <a:moveTo>
                  <a:pt x="437" y="3173214"/>
                </a:moveTo>
                <a:cubicBezTo>
                  <a:pt x="291" y="3122414"/>
                  <a:pt x="146" y="3071614"/>
                  <a:pt x="0" y="3020814"/>
                </a:cubicBezTo>
                <a:cubicBezTo>
                  <a:pt x="3175" y="2013876"/>
                  <a:pt x="6351" y="1006938"/>
                  <a:pt x="9526" y="0"/>
                </a:cubicBezTo>
                <a:lnTo>
                  <a:pt x="3470338" y="0"/>
                </a:lnTo>
                <a:lnTo>
                  <a:pt x="3470338" y="6346429"/>
                </a:lnTo>
                <a:lnTo>
                  <a:pt x="9526" y="6346429"/>
                </a:lnTo>
                <a:cubicBezTo>
                  <a:pt x="8961" y="6149116"/>
                  <a:pt x="8395" y="5951802"/>
                  <a:pt x="7830" y="5754489"/>
                </a:cubicBezTo>
              </a:path>
            </a:pathLst>
          </a:cu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D7F3A7-E826-483A-9877-87B3A877C04B}"/>
              </a:ext>
            </a:extLst>
          </p:cNvPr>
          <p:cNvSpPr/>
          <p:nvPr/>
        </p:nvSpPr>
        <p:spPr>
          <a:xfrm>
            <a:off x="0" y="6375400"/>
            <a:ext cx="800100" cy="330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4A758-C4C8-4DAE-BDEE-609B1B8EFD29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E30B14-43CA-4E7D-936F-23507881ADF8}"/>
              </a:ext>
            </a:extLst>
          </p:cNvPr>
          <p:cNvSpPr txBox="1"/>
          <p:nvPr/>
        </p:nvSpPr>
        <p:spPr>
          <a:xfrm>
            <a:off x="1185732" y="190905"/>
            <a:ext cx="682942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PRÉSENTATION DU PROJET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1A335EE-1E6C-46D5-80EE-740B779FFE8D}"/>
              </a:ext>
            </a:extLst>
          </p:cNvPr>
          <p:cNvSpPr txBox="1"/>
          <p:nvPr/>
        </p:nvSpPr>
        <p:spPr>
          <a:xfrm>
            <a:off x="423962" y="206293"/>
            <a:ext cx="487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02.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FFCFE00-C490-4320-A205-F8142D1DED5C}"/>
              </a:ext>
            </a:extLst>
          </p:cNvPr>
          <p:cNvSpPr txBox="1"/>
          <p:nvPr/>
        </p:nvSpPr>
        <p:spPr>
          <a:xfrm>
            <a:off x="1105125" y="631924"/>
            <a:ext cx="6154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5">
                    <a:lumMod val="75000"/>
                  </a:schemeClr>
                </a:solidFill>
                <a:latin typeface="Bahnschrift SemiLight Condensed" panose="020B0502040204020203" pitchFamily="34" charset="0"/>
                <a:cs typeface="Calibri" panose="020F0502020204030204" pitchFamily="34" charset="0"/>
              </a:rPr>
              <a:t>PROBLÉMATIQUE</a:t>
            </a: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C2D581F7-3769-42F4-A8D5-3F3B189EFDC3}"/>
              </a:ext>
            </a:extLst>
          </p:cNvPr>
          <p:cNvSpPr/>
          <p:nvPr/>
        </p:nvSpPr>
        <p:spPr>
          <a:xfrm>
            <a:off x="264172" y="1074195"/>
            <a:ext cx="200651" cy="5301205"/>
          </a:xfrm>
          <a:custGeom>
            <a:avLst/>
            <a:gdLst>
              <a:gd name="connsiteX0" fmla="*/ 13636 w 200651"/>
              <a:gd name="connsiteY0" fmla="*/ 0 h 5301205"/>
              <a:gd name="connsiteX1" fmla="*/ 175681 w 200651"/>
              <a:gd name="connsiteY1" fmla="*/ 1134319 h 5301205"/>
              <a:gd name="connsiteX2" fmla="*/ 2061 w 200651"/>
              <a:gd name="connsiteY2" fmla="*/ 2210764 h 5301205"/>
              <a:gd name="connsiteX3" fmla="*/ 198831 w 200651"/>
              <a:gd name="connsiteY3" fmla="*/ 3090440 h 5301205"/>
              <a:gd name="connsiteX4" fmla="*/ 94659 w 200651"/>
              <a:gd name="connsiteY4" fmla="*/ 4178460 h 5301205"/>
              <a:gd name="connsiteX5" fmla="*/ 2061 w 200651"/>
              <a:gd name="connsiteY5" fmla="*/ 4988688 h 5301205"/>
              <a:gd name="connsiteX6" fmla="*/ 187256 w 200651"/>
              <a:gd name="connsiteY6" fmla="*/ 5301205 h 530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651" h="5301205">
                <a:moveTo>
                  <a:pt x="13636" y="0"/>
                </a:moveTo>
                <a:cubicBezTo>
                  <a:pt x="95623" y="382929"/>
                  <a:pt x="177610" y="765858"/>
                  <a:pt x="175681" y="1134319"/>
                </a:cubicBezTo>
                <a:cubicBezTo>
                  <a:pt x="173752" y="1502780"/>
                  <a:pt x="-1797" y="1884744"/>
                  <a:pt x="2061" y="2210764"/>
                </a:cubicBezTo>
                <a:cubicBezTo>
                  <a:pt x="5919" y="2536784"/>
                  <a:pt x="183398" y="2762491"/>
                  <a:pt x="198831" y="3090440"/>
                </a:cubicBezTo>
                <a:cubicBezTo>
                  <a:pt x="214264" y="3418389"/>
                  <a:pt x="127454" y="3862085"/>
                  <a:pt x="94659" y="4178460"/>
                </a:cubicBezTo>
                <a:cubicBezTo>
                  <a:pt x="61864" y="4494835"/>
                  <a:pt x="-13372" y="4801564"/>
                  <a:pt x="2061" y="4988688"/>
                </a:cubicBezTo>
                <a:cubicBezTo>
                  <a:pt x="17494" y="5175812"/>
                  <a:pt x="164107" y="5212466"/>
                  <a:pt x="187256" y="530120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orme libre : forme 6">
            <a:extLst>
              <a:ext uri="{FF2B5EF4-FFF2-40B4-BE49-F238E27FC236}">
                <a16:creationId xmlns:a16="http://schemas.microsoft.com/office/drawing/2014/main" id="{8C1D3AB6-FBBD-4271-A1FA-ED106F0A9E30}"/>
              </a:ext>
            </a:extLst>
          </p:cNvPr>
          <p:cNvSpPr/>
          <p:nvPr/>
        </p:nvSpPr>
        <p:spPr>
          <a:xfrm>
            <a:off x="11551689" y="-72351"/>
            <a:ext cx="385263" cy="6886937"/>
          </a:xfrm>
          <a:custGeom>
            <a:avLst/>
            <a:gdLst>
              <a:gd name="connsiteX0" fmla="*/ 28484 w 385263"/>
              <a:gd name="connsiteY0" fmla="*/ 0 h 6886937"/>
              <a:gd name="connsiteX1" fmla="*/ 144231 w 385263"/>
              <a:gd name="connsiteY1" fmla="*/ 567159 h 6886937"/>
              <a:gd name="connsiteX2" fmla="*/ 5335 w 385263"/>
              <a:gd name="connsiteY2" fmla="*/ 1377387 h 6886937"/>
              <a:gd name="connsiteX3" fmla="*/ 63208 w 385263"/>
              <a:gd name="connsiteY3" fmla="*/ 2002420 h 6886937"/>
              <a:gd name="connsiteX4" fmla="*/ 375724 w 385263"/>
              <a:gd name="connsiteY4" fmla="*/ 3333509 h 6886937"/>
              <a:gd name="connsiteX5" fmla="*/ 283127 w 385263"/>
              <a:gd name="connsiteY5" fmla="*/ 4641448 h 6886937"/>
              <a:gd name="connsiteX6" fmla="*/ 63208 w 385263"/>
              <a:gd name="connsiteY6" fmla="*/ 5683170 h 6886937"/>
              <a:gd name="connsiteX7" fmla="*/ 155805 w 385263"/>
              <a:gd name="connsiteY7" fmla="*/ 6886937 h 6886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5263" h="6886937">
                <a:moveTo>
                  <a:pt x="28484" y="0"/>
                </a:moveTo>
                <a:cubicBezTo>
                  <a:pt x="88286" y="168797"/>
                  <a:pt x="148089" y="337595"/>
                  <a:pt x="144231" y="567159"/>
                </a:cubicBezTo>
                <a:cubicBezTo>
                  <a:pt x="140373" y="796723"/>
                  <a:pt x="18839" y="1138177"/>
                  <a:pt x="5335" y="1377387"/>
                </a:cubicBezTo>
                <a:cubicBezTo>
                  <a:pt x="-8169" y="1616597"/>
                  <a:pt x="1476" y="1676400"/>
                  <a:pt x="63208" y="2002420"/>
                </a:cubicBezTo>
                <a:cubicBezTo>
                  <a:pt x="124940" y="2328440"/>
                  <a:pt x="339071" y="2893671"/>
                  <a:pt x="375724" y="3333509"/>
                </a:cubicBezTo>
                <a:cubicBezTo>
                  <a:pt x="412377" y="3773347"/>
                  <a:pt x="335213" y="4249838"/>
                  <a:pt x="283127" y="4641448"/>
                </a:cubicBezTo>
                <a:cubicBezTo>
                  <a:pt x="231041" y="5033058"/>
                  <a:pt x="84428" y="5308922"/>
                  <a:pt x="63208" y="5683170"/>
                </a:cubicBezTo>
                <a:cubicBezTo>
                  <a:pt x="41988" y="6057418"/>
                  <a:pt x="142301" y="6694026"/>
                  <a:pt x="155805" y="688693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21319BAD-4C63-4945-94B4-0D3F6E51C45A}"/>
              </a:ext>
            </a:extLst>
          </p:cNvPr>
          <p:cNvSpPr/>
          <p:nvPr/>
        </p:nvSpPr>
        <p:spPr>
          <a:xfrm>
            <a:off x="11431882" y="0"/>
            <a:ext cx="455609" cy="6840638"/>
          </a:xfrm>
          <a:custGeom>
            <a:avLst/>
            <a:gdLst>
              <a:gd name="connsiteX0" fmla="*/ 291238 w 455609"/>
              <a:gd name="connsiteY0" fmla="*/ 0 h 6840638"/>
              <a:gd name="connsiteX1" fmla="*/ 1871 w 455609"/>
              <a:gd name="connsiteY1" fmla="*/ 636607 h 6840638"/>
              <a:gd name="connsiteX2" fmla="*/ 163917 w 455609"/>
              <a:gd name="connsiteY2" fmla="*/ 1898248 h 6840638"/>
              <a:gd name="connsiteX3" fmla="*/ 106043 w 455609"/>
              <a:gd name="connsiteY3" fmla="*/ 3044141 h 6840638"/>
              <a:gd name="connsiteX4" fmla="*/ 453284 w 455609"/>
              <a:gd name="connsiteY4" fmla="*/ 4942390 h 6840638"/>
              <a:gd name="connsiteX5" fmla="*/ 256514 w 455609"/>
              <a:gd name="connsiteY5" fmla="*/ 6123007 h 6840638"/>
              <a:gd name="connsiteX6" fmla="*/ 233365 w 455609"/>
              <a:gd name="connsiteY6" fmla="*/ 6840638 h 6840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609" h="6840638">
                <a:moveTo>
                  <a:pt x="291238" y="0"/>
                </a:moveTo>
                <a:cubicBezTo>
                  <a:pt x="157164" y="160116"/>
                  <a:pt x="23091" y="320232"/>
                  <a:pt x="1871" y="636607"/>
                </a:cubicBezTo>
                <a:cubicBezTo>
                  <a:pt x="-19349" y="952982"/>
                  <a:pt x="146555" y="1496992"/>
                  <a:pt x="163917" y="1898248"/>
                </a:cubicBezTo>
                <a:cubicBezTo>
                  <a:pt x="181279" y="2299504"/>
                  <a:pt x="57815" y="2536784"/>
                  <a:pt x="106043" y="3044141"/>
                </a:cubicBezTo>
                <a:cubicBezTo>
                  <a:pt x="154271" y="3551498"/>
                  <a:pt x="428206" y="4429246"/>
                  <a:pt x="453284" y="4942390"/>
                </a:cubicBezTo>
                <a:cubicBezTo>
                  <a:pt x="478362" y="5455534"/>
                  <a:pt x="293167" y="5806632"/>
                  <a:pt x="256514" y="6123007"/>
                </a:cubicBezTo>
                <a:cubicBezTo>
                  <a:pt x="219861" y="6439382"/>
                  <a:pt x="252656" y="6618790"/>
                  <a:pt x="233365" y="684063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760C686D-8BC9-4EE2-96EB-28BC8C837A54}"/>
              </a:ext>
            </a:extLst>
          </p:cNvPr>
          <p:cNvSpPr/>
          <p:nvPr/>
        </p:nvSpPr>
        <p:spPr>
          <a:xfrm>
            <a:off x="11744282" y="0"/>
            <a:ext cx="335880" cy="6840638"/>
          </a:xfrm>
          <a:custGeom>
            <a:avLst/>
            <a:gdLst>
              <a:gd name="connsiteX0" fmla="*/ 220133 w 335880"/>
              <a:gd name="connsiteY0" fmla="*/ 0 h 6840638"/>
              <a:gd name="connsiteX1" fmla="*/ 81237 w 335880"/>
              <a:gd name="connsiteY1" fmla="*/ 1053297 h 6840638"/>
              <a:gd name="connsiteX2" fmla="*/ 208558 w 335880"/>
              <a:gd name="connsiteY2" fmla="*/ 2754775 h 6840638"/>
              <a:gd name="connsiteX3" fmla="*/ 214 w 335880"/>
              <a:gd name="connsiteY3" fmla="*/ 3565003 h 6840638"/>
              <a:gd name="connsiteX4" fmla="*/ 254857 w 335880"/>
              <a:gd name="connsiteY4" fmla="*/ 5162309 h 6840638"/>
              <a:gd name="connsiteX5" fmla="*/ 335880 w 335880"/>
              <a:gd name="connsiteY5" fmla="*/ 6840638 h 6840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5880" h="6840638">
                <a:moveTo>
                  <a:pt x="220133" y="0"/>
                </a:moveTo>
                <a:cubicBezTo>
                  <a:pt x="151649" y="297084"/>
                  <a:pt x="83166" y="594168"/>
                  <a:pt x="81237" y="1053297"/>
                </a:cubicBezTo>
                <a:cubicBezTo>
                  <a:pt x="79308" y="1512426"/>
                  <a:pt x="222062" y="2336157"/>
                  <a:pt x="208558" y="2754775"/>
                </a:cubicBezTo>
                <a:cubicBezTo>
                  <a:pt x="195054" y="3173393"/>
                  <a:pt x="-7502" y="3163747"/>
                  <a:pt x="214" y="3565003"/>
                </a:cubicBezTo>
                <a:cubicBezTo>
                  <a:pt x="7930" y="3966259"/>
                  <a:pt x="198913" y="4616370"/>
                  <a:pt x="254857" y="5162309"/>
                </a:cubicBezTo>
                <a:cubicBezTo>
                  <a:pt x="310801" y="5708248"/>
                  <a:pt x="299227" y="6456744"/>
                  <a:pt x="335880" y="684063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4B8B8FA-83A1-EE48-60EC-4942099E4D0C}"/>
              </a:ext>
            </a:extLst>
          </p:cNvPr>
          <p:cNvSpPr txBox="1"/>
          <p:nvPr/>
        </p:nvSpPr>
        <p:spPr>
          <a:xfrm>
            <a:off x="1185732" y="2103686"/>
            <a:ext cx="10089950" cy="2119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0238" indent="-1825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>
                <a:latin typeface="Georgia" panose="02040502050405020303" pitchFamily="18" charset="0"/>
              </a:rPr>
              <a:t>Complexité de suivi des programmes.</a:t>
            </a:r>
          </a:p>
          <a:p>
            <a:pPr marL="630238" indent="-1825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>
                <a:latin typeface="Georgia" panose="02040502050405020303" pitchFamily="18" charset="0"/>
              </a:rPr>
              <a:t>Manque d’efficacité au niveau de travail.</a:t>
            </a:r>
          </a:p>
          <a:p>
            <a:pPr marL="630238" indent="-1825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>
                <a:latin typeface="Georgia" panose="02040502050405020303" pitchFamily="18" charset="0"/>
              </a:rPr>
              <a:t>Manque de traçabilité.</a:t>
            </a:r>
          </a:p>
          <a:p>
            <a:pPr marL="630238" indent="-1825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>
                <a:latin typeface="Georgia" panose="02040502050405020303" pitchFamily="18" charset="0"/>
              </a:rPr>
              <a:t>Manque d'informations.</a:t>
            </a:r>
          </a:p>
          <a:p>
            <a:pPr marL="630238" indent="-1825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>
                <a:latin typeface="Georgia" panose="02040502050405020303" pitchFamily="18" charset="0"/>
              </a:rPr>
              <a:t>La recherche des documents pour les réunions peut être une perte de temps considérable.</a:t>
            </a:r>
          </a:p>
        </p:txBody>
      </p:sp>
    </p:spTree>
    <p:extLst>
      <p:ext uri="{BB962C8B-B14F-4D97-AF65-F5344CB8AC3E}">
        <p14:creationId xmlns:p14="http://schemas.microsoft.com/office/powerpoint/2010/main" val="36718274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5DB1EDF-15E7-4595-B452-9F91462EA50E}"/>
              </a:ext>
            </a:extLst>
          </p:cNvPr>
          <p:cNvSpPr/>
          <p:nvPr/>
        </p:nvSpPr>
        <p:spPr>
          <a:xfrm rot="10800000">
            <a:off x="303282" y="152400"/>
            <a:ext cx="687317" cy="538678"/>
          </a:xfrm>
          <a:custGeom>
            <a:avLst/>
            <a:gdLst>
              <a:gd name="connsiteX0" fmla="*/ 9526 w 3470338"/>
              <a:gd name="connsiteY0" fmla="*/ 0 h 6346429"/>
              <a:gd name="connsiteX1" fmla="*/ 3470338 w 3470338"/>
              <a:gd name="connsiteY1" fmla="*/ 0 h 6346429"/>
              <a:gd name="connsiteX2" fmla="*/ 3470338 w 3470338"/>
              <a:gd name="connsiteY2" fmla="*/ 6346429 h 6346429"/>
              <a:gd name="connsiteX3" fmla="*/ 9526 w 3470338"/>
              <a:gd name="connsiteY3" fmla="*/ 6346429 h 6346429"/>
              <a:gd name="connsiteX4" fmla="*/ 7830 w 3470338"/>
              <a:gd name="connsiteY4" fmla="*/ 5754489 h 6346429"/>
              <a:gd name="connsiteX5" fmla="*/ 1066800 w 3470338"/>
              <a:gd name="connsiteY5" fmla="*/ 5754489 h 6346429"/>
              <a:gd name="connsiteX6" fmla="*/ 1066800 w 3470338"/>
              <a:gd name="connsiteY6" fmla="*/ 3173214 h 6346429"/>
              <a:gd name="connsiteX7" fmla="*/ 437 w 3470338"/>
              <a:gd name="connsiteY7" fmla="*/ 3173214 h 6346429"/>
              <a:gd name="connsiteX8" fmla="*/ 0 w 3470338"/>
              <a:gd name="connsiteY8" fmla="*/ 3020814 h 6346429"/>
              <a:gd name="connsiteX9" fmla="*/ 9526 w 3470338"/>
              <a:gd name="connsiteY9" fmla="*/ 0 h 6346429"/>
              <a:gd name="connsiteX0" fmla="*/ 9526 w 3470338"/>
              <a:gd name="connsiteY0" fmla="*/ 0 h 6346429"/>
              <a:gd name="connsiteX1" fmla="*/ 3470338 w 3470338"/>
              <a:gd name="connsiteY1" fmla="*/ 0 h 6346429"/>
              <a:gd name="connsiteX2" fmla="*/ 3470338 w 3470338"/>
              <a:gd name="connsiteY2" fmla="*/ 6346429 h 6346429"/>
              <a:gd name="connsiteX3" fmla="*/ 9526 w 3470338"/>
              <a:gd name="connsiteY3" fmla="*/ 6346429 h 6346429"/>
              <a:gd name="connsiteX4" fmla="*/ 7830 w 3470338"/>
              <a:gd name="connsiteY4" fmla="*/ 5754489 h 6346429"/>
              <a:gd name="connsiteX5" fmla="*/ 1066800 w 3470338"/>
              <a:gd name="connsiteY5" fmla="*/ 5754489 h 6346429"/>
              <a:gd name="connsiteX6" fmla="*/ 437 w 3470338"/>
              <a:gd name="connsiteY6" fmla="*/ 3173214 h 6346429"/>
              <a:gd name="connsiteX7" fmla="*/ 0 w 3470338"/>
              <a:gd name="connsiteY7" fmla="*/ 3020814 h 6346429"/>
              <a:gd name="connsiteX8" fmla="*/ 9526 w 3470338"/>
              <a:gd name="connsiteY8" fmla="*/ 0 h 6346429"/>
              <a:gd name="connsiteX0" fmla="*/ 1066800 w 3470338"/>
              <a:gd name="connsiteY0" fmla="*/ 5754489 h 6346429"/>
              <a:gd name="connsiteX1" fmla="*/ 437 w 3470338"/>
              <a:gd name="connsiteY1" fmla="*/ 3173214 h 6346429"/>
              <a:gd name="connsiteX2" fmla="*/ 0 w 3470338"/>
              <a:gd name="connsiteY2" fmla="*/ 3020814 h 6346429"/>
              <a:gd name="connsiteX3" fmla="*/ 9526 w 3470338"/>
              <a:gd name="connsiteY3" fmla="*/ 0 h 6346429"/>
              <a:gd name="connsiteX4" fmla="*/ 3470338 w 3470338"/>
              <a:gd name="connsiteY4" fmla="*/ 0 h 6346429"/>
              <a:gd name="connsiteX5" fmla="*/ 3470338 w 3470338"/>
              <a:gd name="connsiteY5" fmla="*/ 6346429 h 6346429"/>
              <a:gd name="connsiteX6" fmla="*/ 9526 w 3470338"/>
              <a:gd name="connsiteY6" fmla="*/ 6346429 h 6346429"/>
              <a:gd name="connsiteX7" fmla="*/ 7830 w 3470338"/>
              <a:gd name="connsiteY7" fmla="*/ 5754489 h 6346429"/>
              <a:gd name="connsiteX8" fmla="*/ 1158240 w 3470338"/>
              <a:gd name="connsiteY8" fmla="*/ 5845929 h 6346429"/>
              <a:gd name="connsiteX0" fmla="*/ 437 w 3470338"/>
              <a:gd name="connsiteY0" fmla="*/ 3173214 h 6346429"/>
              <a:gd name="connsiteX1" fmla="*/ 0 w 3470338"/>
              <a:gd name="connsiteY1" fmla="*/ 3020814 h 6346429"/>
              <a:gd name="connsiteX2" fmla="*/ 9526 w 3470338"/>
              <a:gd name="connsiteY2" fmla="*/ 0 h 6346429"/>
              <a:gd name="connsiteX3" fmla="*/ 3470338 w 3470338"/>
              <a:gd name="connsiteY3" fmla="*/ 0 h 6346429"/>
              <a:gd name="connsiteX4" fmla="*/ 3470338 w 3470338"/>
              <a:gd name="connsiteY4" fmla="*/ 6346429 h 6346429"/>
              <a:gd name="connsiteX5" fmla="*/ 9526 w 3470338"/>
              <a:gd name="connsiteY5" fmla="*/ 6346429 h 6346429"/>
              <a:gd name="connsiteX6" fmla="*/ 7830 w 3470338"/>
              <a:gd name="connsiteY6" fmla="*/ 5754489 h 6346429"/>
              <a:gd name="connsiteX7" fmla="*/ 1158240 w 3470338"/>
              <a:gd name="connsiteY7" fmla="*/ 5845929 h 6346429"/>
              <a:gd name="connsiteX0" fmla="*/ 437 w 3470338"/>
              <a:gd name="connsiteY0" fmla="*/ 3173214 h 6346429"/>
              <a:gd name="connsiteX1" fmla="*/ 0 w 3470338"/>
              <a:gd name="connsiteY1" fmla="*/ 3020814 h 6346429"/>
              <a:gd name="connsiteX2" fmla="*/ 9526 w 3470338"/>
              <a:gd name="connsiteY2" fmla="*/ 0 h 6346429"/>
              <a:gd name="connsiteX3" fmla="*/ 3470338 w 3470338"/>
              <a:gd name="connsiteY3" fmla="*/ 0 h 6346429"/>
              <a:gd name="connsiteX4" fmla="*/ 3470338 w 3470338"/>
              <a:gd name="connsiteY4" fmla="*/ 6346429 h 6346429"/>
              <a:gd name="connsiteX5" fmla="*/ 9526 w 3470338"/>
              <a:gd name="connsiteY5" fmla="*/ 6346429 h 6346429"/>
              <a:gd name="connsiteX6" fmla="*/ 7830 w 3470338"/>
              <a:gd name="connsiteY6" fmla="*/ 5754489 h 634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70338" h="6346429">
                <a:moveTo>
                  <a:pt x="437" y="3173214"/>
                </a:moveTo>
                <a:cubicBezTo>
                  <a:pt x="291" y="3122414"/>
                  <a:pt x="146" y="3071614"/>
                  <a:pt x="0" y="3020814"/>
                </a:cubicBezTo>
                <a:cubicBezTo>
                  <a:pt x="3175" y="2013876"/>
                  <a:pt x="6351" y="1006938"/>
                  <a:pt x="9526" y="0"/>
                </a:cubicBezTo>
                <a:lnTo>
                  <a:pt x="3470338" y="0"/>
                </a:lnTo>
                <a:lnTo>
                  <a:pt x="3470338" y="6346429"/>
                </a:lnTo>
                <a:lnTo>
                  <a:pt x="9526" y="6346429"/>
                </a:lnTo>
                <a:cubicBezTo>
                  <a:pt x="8961" y="6149116"/>
                  <a:pt x="8395" y="5951802"/>
                  <a:pt x="7830" y="5754489"/>
                </a:cubicBezTo>
              </a:path>
            </a:pathLst>
          </a:cu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D7F3A7-E826-483A-9877-87B3A877C04B}"/>
              </a:ext>
            </a:extLst>
          </p:cNvPr>
          <p:cNvSpPr/>
          <p:nvPr/>
        </p:nvSpPr>
        <p:spPr>
          <a:xfrm>
            <a:off x="0" y="6375400"/>
            <a:ext cx="800100" cy="330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4A758-C4C8-4DAE-BDEE-609B1B8EFD29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E30B14-43CA-4E7D-936F-23507881ADF8}"/>
              </a:ext>
            </a:extLst>
          </p:cNvPr>
          <p:cNvSpPr txBox="1"/>
          <p:nvPr/>
        </p:nvSpPr>
        <p:spPr>
          <a:xfrm>
            <a:off x="1185732" y="190905"/>
            <a:ext cx="682942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PRÉSENTATION DU PROJET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1A335EE-1E6C-46D5-80EE-740B779FFE8D}"/>
              </a:ext>
            </a:extLst>
          </p:cNvPr>
          <p:cNvSpPr txBox="1"/>
          <p:nvPr/>
        </p:nvSpPr>
        <p:spPr>
          <a:xfrm>
            <a:off x="423962" y="206293"/>
            <a:ext cx="487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02.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FFCFE00-C490-4320-A205-F8142D1DED5C}"/>
              </a:ext>
            </a:extLst>
          </p:cNvPr>
          <p:cNvSpPr txBox="1"/>
          <p:nvPr/>
        </p:nvSpPr>
        <p:spPr>
          <a:xfrm>
            <a:off x="1105125" y="631924"/>
            <a:ext cx="6154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5">
                    <a:lumMod val="75000"/>
                  </a:schemeClr>
                </a:solidFill>
                <a:latin typeface="Bahnschrift SemiLight Condensed" panose="020B0502040204020203" pitchFamily="34" charset="0"/>
                <a:cs typeface="Calibri" panose="020F0502020204030204" pitchFamily="34" charset="0"/>
              </a:rPr>
              <a:t>SOLUTIONS</a:t>
            </a: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C2D581F7-3769-42F4-A8D5-3F3B189EFDC3}"/>
              </a:ext>
            </a:extLst>
          </p:cNvPr>
          <p:cNvSpPr/>
          <p:nvPr/>
        </p:nvSpPr>
        <p:spPr>
          <a:xfrm>
            <a:off x="264172" y="1074195"/>
            <a:ext cx="200651" cy="5301205"/>
          </a:xfrm>
          <a:custGeom>
            <a:avLst/>
            <a:gdLst>
              <a:gd name="connsiteX0" fmla="*/ 13636 w 200651"/>
              <a:gd name="connsiteY0" fmla="*/ 0 h 5301205"/>
              <a:gd name="connsiteX1" fmla="*/ 175681 w 200651"/>
              <a:gd name="connsiteY1" fmla="*/ 1134319 h 5301205"/>
              <a:gd name="connsiteX2" fmla="*/ 2061 w 200651"/>
              <a:gd name="connsiteY2" fmla="*/ 2210764 h 5301205"/>
              <a:gd name="connsiteX3" fmla="*/ 198831 w 200651"/>
              <a:gd name="connsiteY3" fmla="*/ 3090440 h 5301205"/>
              <a:gd name="connsiteX4" fmla="*/ 94659 w 200651"/>
              <a:gd name="connsiteY4" fmla="*/ 4178460 h 5301205"/>
              <a:gd name="connsiteX5" fmla="*/ 2061 w 200651"/>
              <a:gd name="connsiteY5" fmla="*/ 4988688 h 5301205"/>
              <a:gd name="connsiteX6" fmla="*/ 187256 w 200651"/>
              <a:gd name="connsiteY6" fmla="*/ 5301205 h 530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651" h="5301205">
                <a:moveTo>
                  <a:pt x="13636" y="0"/>
                </a:moveTo>
                <a:cubicBezTo>
                  <a:pt x="95623" y="382929"/>
                  <a:pt x="177610" y="765858"/>
                  <a:pt x="175681" y="1134319"/>
                </a:cubicBezTo>
                <a:cubicBezTo>
                  <a:pt x="173752" y="1502780"/>
                  <a:pt x="-1797" y="1884744"/>
                  <a:pt x="2061" y="2210764"/>
                </a:cubicBezTo>
                <a:cubicBezTo>
                  <a:pt x="5919" y="2536784"/>
                  <a:pt x="183398" y="2762491"/>
                  <a:pt x="198831" y="3090440"/>
                </a:cubicBezTo>
                <a:cubicBezTo>
                  <a:pt x="214264" y="3418389"/>
                  <a:pt x="127454" y="3862085"/>
                  <a:pt x="94659" y="4178460"/>
                </a:cubicBezTo>
                <a:cubicBezTo>
                  <a:pt x="61864" y="4494835"/>
                  <a:pt x="-13372" y="4801564"/>
                  <a:pt x="2061" y="4988688"/>
                </a:cubicBezTo>
                <a:cubicBezTo>
                  <a:pt x="17494" y="5175812"/>
                  <a:pt x="164107" y="5212466"/>
                  <a:pt x="187256" y="530120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orme libre : forme 6">
            <a:extLst>
              <a:ext uri="{FF2B5EF4-FFF2-40B4-BE49-F238E27FC236}">
                <a16:creationId xmlns:a16="http://schemas.microsoft.com/office/drawing/2014/main" id="{8C1D3AB6-FBBD-4271-A1FA-ED106F0A9E30}"/>
              </a:ext>
            </a:extLst>
          </p:cNvPr>
          <p:cNvSpPr/>
          <p:nvPr/>
        </p:nvSpPr>
        <p:spPr>
          <a:xfrm>
            <a:off x="11551689" y="-72351"/>
            <a:ext cx="385263" cy="6886937"/>
          </a:xfrm>
          <a:custGeom>
            <a:avLst/>
            <a:gdLst>
              <a:gd name="connsiteX0" fmla="*/ 28484 w 385263"/>
              <a:gd name="connsiteY0" fmla="*/ 0 h 6886937"/>
              <a:gd name="connsiteX1" fmla="*/ 144231 w 385263"/>
              <a:gd name="connsiteY1" fmla="*/ 567159 h 6886937"/>
              <a:gd name="connsiteX2" fmla="*/ 5335 w 385263"/>
              <a:gd name="connsiteY2" fmla="*/ 1377387 h 6886937"/>
              <a:gd name="connsiteX3" fmla="*/ 63208 w 385263"/>
              <a:gd name="connsiteY3" fmla="*/ 2002420 h 6886937"/>
              <a:gd name="connsiteX4" fmla="*/ 375724 w 385263"/>
              <a:gd name="connsiteY4" fmla="*/ 3333509 h 6886937"/>
              <a:gd name="connsiteX5" fmla="*/ 283127 w 385263"/>
              <a:gd name="connsiteY5" fmla="*/ 4641448 h 6886937"/>
              <a:gd name="connsiteX6" fmla="*/ 63208 w 385263"/>
              <a:gd name="connsiteY6" fmla="*/ 5683170 h 6886937"/>
              <a:gd name="connsiteX7" fmla="*/ 155805 w 385263"/>
              <a:gd name="connsiteY7" fmla="*/ 6886937 h 6886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5263" h="6886937">
                <a:moveTo>
                  <a:pt x="28484" y="0"/>
                </a:moveTo>
                <a:cubicBezTo>
                  <a:pt x="88286" y="168797"/>
                  <a:pt x="148089" y="337595"/>
                  <a:pt x="144231" y="567159"/>
                </a:cubicBezTo>
                <a:cubicBezTo>
                  <a:pt x="140373" y="796723"/>
                  <a:pt x="18839" y="1138177"/>
                  <a:pt x="5335" y="1377387"/>
                </a:cubicBezTo>
                <a:cubicBezTo>
                  <a:pt x="-8169" y="1616597"/>
                  <a:pt x="1476" y="1676400"/>
                  <a:pt x="63208" y="2002420"/>
                </a:cubicBezTo>
                <a:cubicBezTo>
                  <a:pt x="124940" y="2328440"/>
                  <a:pt x="339071" y="2893671"/>
                  <a:pt x="375724" y="3333509"/>
                </a:cubicBezTo>
                <a:cubicBezTo>
                  <a:pt x="412377" y="3773347"/>
                  <a:pt x="335213" y="4249838"/>
                  <a:pt x="283127" y="4641448"/>
                </a:cubicBezTo>
                <a:cubicBezTo>
                  <a:pt x="231041" y="5033058"/>
                  <a:pt x="84428" y="5308922"/>
                  <a:pt x="63208" y="5683170"/>
                </a:cubicBezTo>
                <a:cubicBezTo>
                  <a:pt x="41988" y="6057418"/>
                  <a:pt x="142301" y="6694026"/>
                  <a:pt x="155805" y="688693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21319BAD-4C63-4945-94B4-0D3F6E51C45A}"/>
              </a:ext>
            </a:extLst>
          </p:cNvPr>
          <p:cNvSpPr/>
          <p:nvPr/>
        </p:nvSpPr>
        <p:spPr>
          <a:xfrm>
            <a:off x="11431882" y="0"/>
            <a:ext cx="455609" cy="6840638"/>
          </a:xfrm>
          <a:custGeom>
            <a:avLst/>
            <a:gdLst>
              <a:gd name="connsiteX0" fmla="*/ 291238 w 455609"/>
              <a:gd name="connsiteY0" fmla="*/ 0 h 6840638"/>
              <a:gd name="connsiteX1" fmla="*/ 1871 w 455609"/>
              <a:gd name="connsiteY1" fmla="*/ 636607 h 6840638"/>
              <a:gd name="connsiteX2" fmla="*/ 163917 w 455609"/>
              <a:gd name="connsiteY2" fmla="*/ 1898248 h 6840638"/>
              <a:gd name="connsiteX3" fmla="*/ 106043 w 455609"/>
              <a:gd name="connsiteY3" fmla="*/ 3044141 h 6840638"/>
              <a:gd name="connsiteX4" fmla="*/ 453284 w 455609"/>
              <a:gd name="connsiteY4" fmla="*/ 4942390 h 6840638"/>
              <a:gd name="connsiteX5" fmla="*/ 256514 w 455609"/>
              <a:gd name="connsiteY5" fmla="*/ 6123007 h 6840638"/>
              <a:gd name="connsiteX6" fmla="*/ 233365 w 455609"/>
              <a:gd name="connsiteY6" fmla="*/ 6840638 h 6840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609" h="6840638">
                <a:moveTo>
                  <a:pt x="291238" y="0"/>
                </a:moveTo>
                <a:cubicBezTo>
                  <a:pt x="157164" y="160116"/>
                  <a:pt x="23091" y="320232"/>
                  <a:pt x="1871" y="636607"/>
                </a:cubicBezTo>
                <a:cubicBezTo>
                  <a:pt x="-19349" y="952982"/>
                  <a:pt x="146555" y="1496992"/>
                  <a:pt x="163917" y="1898248"/>
                </a:cubicBezTo>
                <a:cubicBezTo>
                  <a:pt x="181279" y="2299504"/>
                  <a:pt x="57815" y="2536784"/>
                  <a:pt x="106043" y="3044141"/>
                </a:cubicBezTo>
                <a:cubicBezTo>
                  <a:pt x="154271" y="3551498"/>
                  <a:pt x="428206" y="4429246"/>
                  <a:pt x="453284" y="4942390"/>
                </a:cubicBezTo>
                <a:cubicBezTo>
                  <a:pt x="478362" y="5455534"/>
                  <a:pt x="293167" y="5806632"/>
                  <a:pt x="256514" y="6123007"/>
                </a:cubicBezTo>
                <a:cubicBezTo>
                  <a:pt x="219861" y="6439382"/>
                  <a:pt x="252656" y="6618790"/>
                  <a:pt x="233365" y="684063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760C686D-8BC9-4EE2-96EB-28BC8C837A54}"/>
              </a:ext>
            </a:extLst>
          </p:cNvPr>
          <p:cNvSpPr/>
          <p:nvPr/>
        </p:nvSpPr>
        <p:spPr>
          <a:xfrm>
            <a:off x="11744282" y="0"/>
            <a:ext cx="335880" cy="6840638"/>
          </a:xfrm>
          <a:custGeom>
            <a:avLst/>
            <a:gdLst>
              <a:gd name="connsiteX0" fmla="*/ 220133 w 335880"/>
              <a:gd name="connsiteY0" fmla="*/ 0 h 6840638"/>
              <a:gd name="connsiteX1" fmla="*/ 81237 w 335880"/>
              <a:gd name="connsiteY1" fmla="*/ 1053297 h 6840638"/>
              <a:gd name="connsiteX2" fmla="*/ 208558 w 335880"/>
              <a:gd name="connsiteY2" fmla="*/ 2754775 h 6840638"/>
              <a:gd name="connsiteX3" fmla="*/ 214 w 335880"/>
              <a:gd name="connsiteY3" fmla="*/ 3565003 h 6840638"/>
              <a:gd name="connsiteX4" fmla="*/ 254857 w 335880"/>
              <a:gd name="connsiteY4" fmla="*/ 5162309 h 6840638"/>
              <a:gd name="connsiteX5" fmla="*/ 335880 w 335880"/>
              <a:gd name="connsiteY5" fmla="*/ 6840638 h 6840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5880" h="6840638">
                <a:moveTo>
                  <a:pt x="220133" y="0"/>
                </a:moveTo>
                <a:cubicBezTo>
                  <a:pt x="151649" y="297084"/>
                  <a:pt x="83166" y="594168"/>
                  <a:pt x="81237" y="1053297"/>
                </a:cubicBezTo>
                <a:cubicBezTo>
                  <a:pt x="79308" y="1512426"/>
                  <a:pt x="222062" y="2336157"/>
                  <a:pt x="208558" y="2754775"/>
                </a:cubicBezTo>
                <a:cubicBezTo>
                  <a:pt x="195054" y="3173393"/>
                  <a:pt x="-7502" y="3163747"/>
                  <a:pt x="214" y="3565003"/>
                </a:cubicBezTo>
                <a:cubicBezTo>
                  <a:pt x="7930" y="3966259"/>
                  <a:pt x="198913" y="4616370"/>
                  <a:pt x="254857" y="5162309"/>
                </a:cubicBezTo>
                <a:cubicBezTo>
                  <a:pt x="310801" y="5708248"/>
                  <a:pt x="299227" y="6456744"/>
                  <a:pt x="335880" y="684063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4B8B8FA-83A1-EE48-60EC-4942099E4D0C}"/>
              </a:ext>
            </a:extLst>
          </p:cNvPr>
          <p:cNvSpPr txBox="1"/>
          <p:nvPr/>
        </p:nvSpPr>
        <p:spPr>
          <a:xfrm>
            <a:off x="1185732" y="2103686"/>
            <a:ext cx="10089950" cy="2534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0238" indent="-1825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>
                <a:latin typeface="Georgia" panose="02040502050405020303" pitchFamily="18" charset="0"/>
              </a:rPr>
              <a:t>Gestion des programmes.</a:t>
            </a:r>
          </a:p>
          <a:p>
            <a:pPr marL="630238" indent="-1825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>
                <a:latin typeface="Georgia" panose="02040502050405020303" pitchFamily="18" charset="0"/>
              </a:rPr>
              <a:t>Gestion des contributions.</a:t>
            </a:r>
          </a:p>
          <a:p>
            <a:pPr marL="630238" indent="-1825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>
                <a:latin typeface="Georgia" panose="02040502050405020303" pitchFamily="18" charset="0"/>
              </a:rPr>
              <a:t>Gestion des projets pour chaque programme.</a:t>
            </a:r>
          </a:p>
          <a:p>
            <a:pPr marL="630238" indent="-1825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>
                <a:latin typeface="Georgia" panose="02040502050405020303" pitchFamily="18" charset="0"/>
              </a:rPr>
              <a:t>L’exportation de la fiche technique de chaque projet.</a:t>
            </a:r>
          </a:p>
          <a:p>
            <a:pPr marL="630238" indent="-1825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>
                <a:latin typeface="Georgia" panose="02040502050405020303" pitchFamily="18" charset="0"/>
              </a:rPr>
              <a:t>L'exportation des informations des projets d'un programme.</a:t>
            </a:r>
          </a:p>
          <a:p>
            <a:pPr marL="630238" indent="-1825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>
                <a:latin typeface="Georgia" panose="02040502050405020303" pitchFamily="18" charset="0"/>
              </a:rPr>
              <a:t>Statistique.</a:t>
            </a:r>
          </a:p>
        </p:txBody>
      </p:sp>
    </p:spTree>
    <p:extLst>
      <p:ext uri="{BB962C8B-B14F-4D97-AF65-F5344CB8AC3E}">
        <p14:creationId xmlns:p14="http://schemas.microsoft.com/office/powerpoint/2010/main" val="40803200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E93E86D4-3B95-4D37-81B1-22A696A98B69}"/>
              </a:ext>
            </a:extLst>
          </p:cNvPr>
          <p:cNvSpPr/>
          <p:nvPr/>
        </p:nvSpPr>
        <p:spPr>
          <a:xfrm>
            <a:off x="3848100" y="0"/>
            <a:ext cx="4495800" cy="6858000"/>
          </a:xfrm>
          <a:prstGeom prst="rect">
            <a:avLst/>
          </a:prstGeom>
          <a:solidFill>
            <a:schemeClr val="accent5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SemiBold Condensed" panose="020B0502040204020203" pitchFamily="34" charset="0"/>
              <a:ea typeface="+mn-ea"/>
              <a:cs typeface="+mn-cs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5A890D3-EC31-40D1-BE5F-FD0D89A3C534}"/>
              </a:ext>
            </a:extLst>
          </p:cNvPr>
          <p:cNvSpPr/>
          <p:nvPr/>
        </p:nvSpPr>
        <p:spPr>
          <a:xfrm>
            <a:off x="3625850" y="2882900"/>
            <a:ext cx="4940300" cy="2768600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SemiBold Condensed" panose="020B0502040204020203" pitchFamily="34" charset="0"/>
              <a:ea typeface="+mn-ea"/>
              <a:cs typeface="+mn-cs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68652A5-8840-4BF6-AE6C-FBAAAE5CCE86}"/>
              </a:ext>
            </a:extLst>
          </p:cNvPr>
          <p:cNvSpPr txBox="1"/>
          <p:nvPr/>
        </p:nvSpPr>
        <p:spPr>
          <a:xfrm>
            <a:off x="3848110" y="3618530"/>
            <a:ext cx="4495780" cy="147732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ANALYSE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ET CONCEPTION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SemiBold Condensed" panose="020B0502040204020203" pitchFamily="34" charset="0"/>
              <a:ea typeface="+mn-ea"/>
              <a:cs typeface="+mn-cs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E423D41-96D4-477E-B0A1-B7F6EFBBC677}"/>
              </a:ext>
            </a:extLst>
          </p:cNvPr>
          <p:cNvSpPr txBox="1"/>
          <p:nvPr/>
        </p:nvSpPr>
        <p:spPr>
          <a:xfrm>
            <a:off x="2095500" y="3849360"/>
            <a:ext cx="1752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60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Andalus" panose="02020603050405020304" pitchFamily="18" charset="-78"/>
              </a:rPr>
              <a:t>03.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B09228-DB82-41FA-B7DA-EAC8E102CEF5}"/>
              </a:ext>
            </a:extLst>
          </p:cNvPr>
          <p:cNvSpPr/>
          <p:nvPr/>
        </p:nvSpPr>
        <p:spPr>
          <a:xfrm>
            <a:off x="0" y="3936828"/>
            <a:ext cx="3848100" cy="877163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SemiBold Condensed" panose="020B0502040204020203" pitchFamily="34" charset="0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733268-01EA-4852-8AF2-B6C64FD2023D}"/>
              </a:ext>
            </a:extLst>
          </p:cNvPr>
          <p:cNvSpPr/>
          <p:nvPr/>
        </p:nvSpPr>
        <p:spPr>
          <a:xfrm>
            <a:off x="8343890" y="2152650"/>
            <a:ext cx="3848110" cy="4192649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SemiBold Condensed" panose="020B050204020402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92662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dern 03">
      <a:majorFont>
        <a:latin typeface="Segoe U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12353</TotalTime>
  <Words>375</Words>
  <Application>Microsoft Office PowerPoint</Application>
  <PresentationFormat>Grand écran</PresentationFormat>
  <Paragraphs>116</Paragraphs>
  <Slides>43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43</vt:i4>
      </vt:variant>
    </vt:vector>
  </HeadingPairs>
  <TitlesOfParts>
    <vt:vector size="54" baseType="lpstr">
      <vt:lpstr>Arial</vt:lpstr>
      <vt:lpstr>Bahnschrift Light Condensed</vt:lpstr>
      <vt:lpstr>Bahnschrift SemiBold Condensed</vt:lpstr>
      <vt:lpstr>Bahnschrift SemiLight Condensed</vt:lpstr>
      <vt:lpstr>Calibri</vt:lpstr>
      <vt:lpstr>Calibri Light</vt:lpstr>
      <vt:lpstr>Georgia</vt:lpstr>
      <vt:lpstr>Roboto Light</vt:lpstr>
      <vt:lpstr>Segoe UI</vt:lpstr>
      <vt:lpstr>Times New Roman</vt:lpstr>
      <vt:lpstr>1_Office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KARIM RAZOK</dc:creator>
  <cp:lastModifiedBy>BOUFOUS HAMZA</cp:lastModifiedBy>
  <cp:revision>331</cp:revision>
  <dcterms:created xsi:type="dcterms:W3CDTF">2018-04-03T04:09:05Z</dcterms:created>
  <dcterms:modified xsi:type="dcterms:W3CDTF">2023-06-01T08:13:25Z</dcterms:modified>
</cp:coreProperties>
</file>