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6"/>
          <p:cNvSpPr/>
          <p:nvPr/>
        </p:nvSpPr>
        <p:spPr>
          <a:xfrm>
            <a:off x="0" y="0"/>
            <a:ext cx="12191760" cy="641880"/>
          </a:xfrm>
          <a:prstGeom prst="rect">
            <a:avLst/>
          </a:prstGeom>
          <a:solidFill>
            <a:srgbClr val="36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4"/>
          <p:cNvSpPr/>
          <p:nvPr/>
        </p:nvSpPr>
        <p:spPr>
          <a:xfrm>
            <a:off x="540000" y="0"/>
            <a:ext cx="2591640" cy="64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InfoTextOT-Bold"/>
                <a:ea typeface="Microsoft YaHei"/>
              </a:rPr>
              <a:t>Robokind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" name="Picture 4" descr=""/>
          <p:cNvPicPr/>
          <p:nvPr/>
        </p:nvPicPr>
        <p:blipFill>
          <a:blip r:embed="rId2"/>
          <a:stretch/>
        </p:blipFill>
        <p:spPr>
          <a:xfrm>
            <a:off x="171720" y="196560"/>
            <a:ext cx="271080" cy="261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4800" spc="-1" strike="noStrike">
                <a:solidFill>
                  <a:srgbClr val="000000"/>
                </a:solidFill>
                <a:latin typeface="InfoTextOT-Bold"/>
                <a:ea typeface="DejaVu Sans"/>
              </a:rPr>
              <a:t>Mastertitelformat bearbeiten</a:t>
            </a:r>
            <a:endParaRPr b="0" lang="de-DE" sz="4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277200" y="145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563818-0305-4481-92C5-83BA1671C1AA}" type="slidenum">
              <a:rPr b="0" lang="de-DE" sz="2000" spc="-1" strike="noStrike">
                <a:solidFill>
                  <a:srgbClr val="ffffff"/>
                </a:solidFill>
                <a:latin typeface="InfoTextOT-Bold"/>
                <a:ea typeface="DejaVu Sans"/>
              </a:rPr>
              <a:t>4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InfoTextOT-Book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InfoTextOT-Book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6"/>
          <p:cNvSpPr/>
          <p:nvPr/>
        </p:nvSpPr>
        <p:spPr>
          <a:xfrm>
            <a:off x="0" y="0"/>
            <a:ext cx="12191760" cy="641880"/>
          </a:xfrm>
          <a:prstGeom prst="rect">
            <a:avLst/>
          </a:prstGeom>
          <a:solidFill>
            <a:srgbClr val="36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540000" y="0"/>
            <a:ext cx="2591640" cy="64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InfoTextOT-Bold"/>
                <a:ea typeface="Microsoft YaHei"/>
              </a:rPr>
              <a:t>Robokind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171720" y="196560"/>
            <a:ext cx="271080" cy="26172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5952960" y="145080"/>
            <a:ext cx="5255640" cy="359640"/>
          </a:xfrm>
          <a:custGeom>
            <a:avLst/>
            <a:gdLst/>
            <a:ahLst/>
            <a:rect l="l" t="t" r="r" b="b"/>
            <a:pathLst>
              <a:path w="146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4434" y="1001"/>
                </a:lnTo>
                <a:cubicBezTo>
                  <a:pt x="14517" y="1001"/>
                  <a:pt x="14600" y="917"/>
                  <a:pt x="14600" y="834"/>
                </a:cubicBezTo>
                <a:lnTo>
                  <a:pt x="14600" y="166"/>
                </a:lnTo>
                <a:cubicBezTo>
                  <a:pt x="14600" y="83"/>
                  <a:pt x="14517" y="0"/>
                  <a:pt x="144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52960" y="145080"/>
            <a:ext cx="5255640" cy="359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  <a:ea typeface="DejaVu Sans"/>
              </a:rPr>
              <a:t>Mastertitelformat bearbeiten</a:t>
            </a:r>
            <a:endParaRPr b="0" lang="de-DE" sz="24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123920"/>
            <a:ext cx="10515240" cy="5419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  <a:ea typeface="DejaVu Sans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InfoTextOT-Book"/>
                <a:ea typeface="DejaVu Sans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InfoTextOT-Book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  <a:ea typeface="DejaVu Sans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InfoTextOT-Book"/>
                <a:ea typeface="DejaVu Sans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InfoTextOT-Book"/>
                <a:ea typeface="DejaVu Sans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/>
          </p:nvPr>
        </p:nvSpPr>
        <p:spPr>
          <a:xfrm>
            <a:off x="9277200" y="145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A10013-8694-462F-B8EB-8EF7F252134D}" type="slidenum">
              <a:rPr b="0" lang="de-DE" sz="2000" spc="-1" strike="noStrike">
                <a:solidFill>
                  <a:srgbClr val="ffffff"/>
                </a:solidFill>
                <a:latin typeface="InfoTextOT-Bold"/>
                <a:ea typeface="DejaVu Sans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6"/>
          <p:cNvSpPr/>
          <p:nvPr/>
        </p:nvSpPr>
        <p:spPr>
          <a:xfrm>
            <a:off x="0" y="0"/>
            <a:ext cx="12191760" cy="641880"/>
          </a:xfrm>
          <a:prstGeom prst="rect">
            <a:avLst/>
          </a:prstGeom>
          <a:solidFill>
            <a:srgbClr val="363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>
            <a:off x="540000" y="0"/>
            <a:ext cx="2591640" cy="64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InfoTextOT-Bold"/>
                <a:ea typeface="Microsoft YaHei"/>
              </a:rPr>
              <a:t>Robokind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171720" y="196560"/>
            <a:ext cx="271080" cy="2617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sldNum"/>
          </p:nvPr>
        </p:nvSpPr>
        <p:spPr>
          <a:xfrm>
            <a:off x="9277200" y="145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41D121-E1DB-4FA2-AAA9-70015BEC6238}" type="slidenum">
              <a:rPr b="0" lang="de-DE" sz="2000" spc="-1" strike="noStrike">
                <a:solidFill>
                  <a:srgbClr val="ffffff"/>
                </a:solidFill>
                <a:latin typeface="InfoTextOT-Bold"/>
                <a:ea typeface="DejaVu Sans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InfoTextOT-Book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InfoTextOT-Book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InfoTextOT-Book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InfoTextOT-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Untertitel 2"/>
          <p:cNvSpPr txBox="1"/>
          <p:nvPr/>
        </p:nvSpPr>
        <p:spPr>
          <a:xfrm>
            <a:off x="1523880" y="3902040"/>
            <a:ext cx="9143640" cy="394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  <a:ea typeface="DejaVu Sans"/>
              </a:rPr>
              <a:t>Rocksi – Robot Blocks Simulator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8" name="Grafik 3" descr=""/>
          <p:cNvPicPr/>
          <p:nvPr/>
        </p:nvPicPr>
        <p:blipFill>
          <a:blip r:embed="rId1"/>
          <a:stretch/>
        </p:blipFill>
        <p:spPr>
          <a:xfrm>
            <a:off x="3493440" y="2358000"/>
            <a:ext cx="5204880" cy="117072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5594400" y="5871600"/>
            <a:ext cx="6477120" cy="92628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 txBox="1"/>
          <p:nvPr/>
        </p:nvSpPr>
        <p:spPr>
          <a:xfrm>
            <a:off x="5486400" y="4387320"/>
            <a:ext cx="13482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InfoTextOT-Book"/>
              </a:rPr>
              <a:t>Nikolas Dahn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el 1"/>
          <p:cNvSpPr txBox="1"/>
          <p:nvPr/>
        </p:nvSpPr>
        <p:spPr>
          <a:xfrm>
            <a:off x="5952960" y="145080"/>
            <a:ext cx="5255640" cy="35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</a:rPr>
              <a:t>What we do</a:t>
            </a:r>
            <a:endParaRPr b="0" lang="de-DE" sz="2400" spc="-1" strike="noStrike">
              <a:solidFill>
                <a:srgbClr val="000000"/>
              </a:solidFill>
              <a:latin typeface="InfoTextOT-Bold"/>
              <a:ea typeface="DejaVu Sans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095880" y="1528200"/>
            <a:ext cx="6019920" cy="2586600"/>
          </a:xfrm>
          <a:prstGeom prst="rect">
            <a:avLst/>
          </a:prstGeom>
          <a:ln w="0">
            <a:noFill/>
          </a:ln>
        </p:spPr>
      </p:pic>
      <p:sp>
        <p:nvSpPr>
          <p:cNvPr id="133" name="Inhaltsplatzhalter 2"/>
          <p:cNvSpPr txBox="1"/>
          <p:nvPr/>
        </p:nvSpPr>
        <p:spPr>
          <a:xfrm>
            <a:off x="457200" y="1123920"/>
            <a:ext cx="10515240" cy="5419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We make robots accessible for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Small and medium sized businesses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Teachers and children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The general public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Through courses, lectures, workshops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We enable to enable by reaching out to multiplicators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People who are willing to help our mission 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Teachers, unions, continued education centers, …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el 1_0"/>
          <p:cNvSpPr txBox="1"/>
          <p:nvPr/>
        </p:nvSpPr>
        <p:spPr>
          <a:xfrm>
            <a:off x="5952960" y="145080"/>
            <a:ext cx="5255640" cy="35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</a:rPr>
              <a:t>A Common Problem</a:t>
            </a:r>
            <a:endParaRPr b="0" lang="de-DE" sz="2400" spc="-1" strike="noStrike">
              <a:solidFill>
                <a:srgbClr val="000000"/>
              </a:solidFill>
              <a:latin typeface="InfoTextOT-Bold"/>
              <a:ea typeface="DejaVu Sans"/>
            </a:endParaRPr>
          </a:p>
        </p:txBody>
      </p:sp>
      <p:sp>
        <p:nvSpPr>
          <p:cNvPr id="135" name="Inhaltsplatzhalter 2_0"/>
          <p:cNvSpPr txBox="1"/>
          <p:nvPr/>
        </p:nvSpPr>
        <p:spPr>
          <a:xfrm>
            <a:off x="457200" y="1123920"/>
            <a:ext cx="5562720" cy="4032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Robots are expensive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Even in Germany schools can only afford 2-3 industrial grade robots – with funding!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Unions, education centers, etc. usually don’t have access to robots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Only people with access to robots can get to know them properly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People can talk about robots, but they can’t show or touch them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rcRect l="9618" t="0" r="2581" b="0"/>
          <a:stretch/>
        </p:blipFill>
        <p:spPr>
          <a:xfrm>
            <a:off x="6172560" y="1143000"/>
            <a:ext cx="5486040" cy="3694320"/>
          </a:xfrm>
          <a:prstGeom prst="rect">
            <a:avLst/>
          </a:prstGeom>
          <a:ln w="36720">
            <a:solidFill>
              <a:srgbClr val="000000"/>
            </a:solidFill>
            <a:round/>
          </a:ln>
          <a:effectLst>
            <a:outerShdw dist="36147" dir="2700000" blurRad="38160">
              <a:srgbClr val="666666"/>
            </a:outerShdw>
          </a:effectLst>
        </p:spPr>
      </p:pic>
      <p:sp>
        <p:nvSpPr>
          <p:cNvPr id="137" name="Inhaltsplatzhalter 2_2"/>
          <p:cNvSpPr txBox="1"/>
          <p:nvPr/>
        </p:nvSpPr>
        <p:spPr>
          <a:xfrm>
            <a:off x="430200" y="5155920"/>
            <a:ext cx="11201400" cy="559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Wouldn’t it be great if we could give every person on the planet access to robots?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3972240" y="6511320"/>
            <a:ext cx="81435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400" spc="-1" strike="noStrike">
                <a:solidFill>
                  <a:srgbClr val="808080"/>
                </a:solidFill>
                <a:latin typeface="Arial"/>
              </a:rPr>
              <a:t>Image: https://www.samsung.com/ch/explore/productivity/enabling_people/avatar-kids/</a:t>
            </a:r>
            <a:endParaRPr b="0" lang="en-US" sz="1400" spc="-1" strike="noStrike">
              <a:solidFill>
                <a:srgbClr val="808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el 1_1"/>
          <p:cNvSpPr txBox="1"/>
          <p:nvPr/>
        </p:nvSpPr>
        <p:spPr>
          <a:xfrm>
            <a:off x="5952960" y="145080"/>
            <a:ext cx="5255640" cy="35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InfoTextOT-Bold"/>
              </a:rPr>
              <a:t>Meet Rocksi</a:t>
            </a:r>
            <a:endParaRPr b="0" lang="de-DE" sz="2400" spc="-1" strike="noStrike">
              <a:solidFill>
                <a:srgbClr val="000000"/>
              </a:solidFill>
              <a:latin typeface="InfoTextOT-Bold"/>
              <a:ea typeface="DejaVu Sans"/>
            </a:endParaRPr>
          </a:p>
        </p:txBody>
      </p:sp>
      <p:pic>
        <p:nvPicPr>
          <p:cNvPr id="140" name="Grafik 2" descr=""/>
          <p:cNvPicPr/>
          <p:nvPr/>
        </p:nvPicPr>
        <p:blipFill>
          <a:blip r:embed="rId1"/>
          <a:stretch/>
        </p:blipFill>
        <p:spPr>
          <a:xfrm>
            <a:off x="457200" y="1140120"/>
            <a:ext cx="8001000" cy="438588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141" name="Inhaltsplatzhalter 2_1"/>
          <p:cNvSpPr txBox="1"/>
          <p:nvPr/>
        </p:nvSpPr>
        <p:spPr>
          <a:xfrm>
            <a:off x="8686800" y="1123920"/>
            <a:ext cx="3429000" cy="4591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InfoTextOT-Book"/>
              </a:rPr>
              <a:t>Robot Blocks Simulator</a:t>
            </a:r>
            <a:endParaRPr b="0" lang="de-DE" sz="28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Browser = platform independent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Intuitive programming interface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Free of charge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InfoTextOT-Book"/>
              </a:rPr>
              <a:t>Accessible anywhere</a:t>
            </a:r>
            <a:endParaRPr b="0" lang="de-DE" sz="2000" spc="-1" strike="noStrike">
              <a:solidFill>
                <a:srgbClr val="000000"/>
              </a:solidFill>
              <a:latin typeface="InfoTextOT-Book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578680" y="5825520"/>
            <a:ext cx="37576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https://robotikschulungen.de/rocksi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3"/>
          <p:cNvSpPr/>
          <p:nvPr/>
        </p:nvSpPr>
        <p:spPr>
          <a:xfrm>
            <a:off x="-5040" y="0"/>
            <a:ext cx="9041400" cy="6857640"/>
          </a:xfrm>
          <a:prstGeom prst="rect">
            <a:avLst/>
          </a:prstGeom>
          <a:solidFill>
            <a:srgbClr val="363b4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"/>
          <p:cNvSpPr/>
          <p:nvPr/>
        </p:nvSpPr>
        <p:spPr>
          <a:xfrm>
            <a:off x="9020160" y="0"/>
            <a:ext cx="3171600" cy="6860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0" y="2884680"/>
            <a:ext cx="9015840" cy="108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ffffff"/>
                </a:solidFill>
                <a:latin typeface="InfoTextOT-Bold"/>
                <a:ea typeface="Microsoft YaHei"/>
              </a:rPr>
              <a:t>Thanks for listening!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Picture 13" descr=""/>
          <p:cNvPicPr/>
          <p:nvPr/>
        </p:nvPicPr>
        <p:blipFill>
          <a:blip r:embed="rId1"/>
          <a:stretch/>
        </p:blipFill>
        <p:spPr>
          <a:xfrm>
            <a:off x="9389160" y="3142800"/>
            <a:ext cx="2543400" cy="57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LibreOffice/7.1.4.2$Windows_X86_64 LibreOffice_project/a529a4fab45b75fefc5b6226684193eb000654f6</Application>
  <AppVersion>15.0000</AppVersion>
  <Words>10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2020-11-09T17:12:52Z</dcterms:created>
  <dc:creator>Nikolas Dahn</dc:creator>
  <dc:description/>
  <dc:language>en-US</dc:language>
  <cp:lastModifiedBy/>
  <dcterms:modified xsi:type="dcterms:W3CDTF">2021-07-01T14:18:11Z</dcterms:modified>
  <cp:revision>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3</vt:i4>
  </property>
</Properties>
</file>