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/>
          <p:cNvSpPr/>
          <p:nvPr/>
        </p:nvSpPr>
        <p:spPr>
          <a:xfrm>
            <a:off x="0" y="0"/>
            <a:ext cx="12191400" cy="64152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4"/>
          <p:cNvSpPr/>
          <p:nvPr/>
        </p:nvSpPr>
        <p:spPr>
          <a:xfrm>
            <a:off x="540000" y="0"/>
            <a:ext cx="2591280" cy="64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0720" cy="261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0" y="0"/>
            <a:ext cx="12191400" cy="64152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0000" y="0"/>
            <a:ext cx="2591280" cy="64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0720" cy="2613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5952960" y="145080"/>
            <a:ext cx="5255280" cy="359280"/>
          </a:xfrm>
          <a:custGeom>
            <a:avLst/>
            <a:gdLst/>
            <a:ahLst/>
            <a:rect l="l" t="t" r="r" b="b"/>
            <a:pathLst>
              <a:path w="14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4434" y="1001"/>
                </a:lnTo>
                <a:cubicBezTo>
                  <a:pt x="14517" y="1001"/>
                  <a:pt x="14600" y="917"/>
                  <a:pt x="14600" y="834"/>
                </a:cubicBezTo>
                <a:lnTo>
                  <a:pt x="14600" y="166"/>
                </a:lnTo>
                <a:cubicBezTo>
                  <a:pt x="14600" y="83"/>
                  <a:pt x="14517" y="0"/>
                  <a:pt x="144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hteck 6"/>
          <p:cNvSpPr/>
          <p:nvPr/>
        </p:nvSpPr>
        <p:spPr>
          <a:xfrm>
            <a:off x="0" y="0"/>
            <a:ext cx="12191400" cy="64152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40000" y="0"/>
            <a:ext cx="2591280" cy="64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0720" cy="2613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ntertitel 2"/>
          <p:cNvSpPr/>
          <p:nvPr/>
        </p:nvSpPr>
        <p:spPr>
          <a:xfrm>
            <a:off x="1523880" y="3902040"/>
            <a:ext cx="9143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  <a:ea typeface="DejaVu Sans"/>
              </a:rPr>
              <a:t>Rocksi – Robot Blocks Simulator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5" name="Grafik 3" descr=""/>
          <p:cNvPicPr/>
          <p:nvPr/>
        </p:nvPicPr>
        <p:blipFill>
          <a:blip r:embed="rId1"/>
          <a:stretch/>
        </p:blipFill>
        <p:spPr>
          <a:xfrm>
            <a:off x="3493440" y="2358000"/>
            <a:ext cx="5204520" cy="11703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594400" y="5871600"/>
            <a:ext cx="6476760" cy="92592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5486400" y="4387320"/>
            <a:ext cx="13478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InfoTextOT-Book"/>
              </a:rPr>
              <a:t>Nikolas Dahn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/>
          <p:nvPr/>
        </p:nvSpPr>
        <p:spPr>
          <a:xfrm>
            <a:off x="5952960" y="145080"/>
            <a:ext cx="5255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What we do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095880" y="1528200"/>
            <a:ext cx="6019560" cy="2586240"/>
          </a:xfrm>
          <a:prstGeom prst="rect">
            <a:avLst/>
          </a:prstGeom>
          <a:ln w="0">
            <a:noFill/>
          </a:ln>
        </p:spPr>
      </p:pic>
      <p:sp>
        <p:nvSpPr>
          <p:cNvPr id="130" name="Inhaltsplatzhalter 2"/>
          <p:cNvSpPr/>
          <p:nvPr/>
        </p:nvSpPr>
        <p:spPr>
          <a:xfrm>
            <a:off x="457200" y="1123920"/>
            <a:ext cx="10514880" cy="541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We make robots accessible for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Small and medium sized businesses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Teachers and children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The general public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Through courses, lectures, workshops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We enable to enable by reaching out to multiplicators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People who are willing to help our mission 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Teachers, unions, continued education centers, …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 1_0"/>
          <p:cNvSpPr/>
          <p:nvPr/>
        </p:nvSpPr>
        <p:spPr>
          <a:xfrm>
            <a:off x="5952960" y="145080"/>
            <a:ext cx="5255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A Common Problem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Inhaltsplatzhalter 2_0"/>
          <p:cNvSpPr/>
          <p:nvPr/>
        </p:nvSpPr>
        <p:spPr>
          <a:xfrm>
            <a:off x="457200" y="1123920"/>
            <a:ext cx="5562360" cy="40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Robots are expensive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Even in Germany schools can only afford 2-3 industrial grade robots – with funding!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Unions, education centers, etc. usually don’t have access to robots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Only people with access to robots can get to know them properly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People can talk about robots, but they can’t show or touch them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9618" t="0" r="2581" b="0"/>
          <a:stretch/>
        </p:blipFill>
        <p:spPr>
          <a:xfrm>
            <a:off x="6172560" y="1143000"/>
            <a:ext cx="5485680" cy="3693960"/>
          </a:xfrm>
          <a:prstGeom prst="rect">
            <a:avLst/>
          </a:prstGeom>
          <a:ln w="36720">
            <a:solidFill>
              <a:srgbClr val="000000"/>
            </a:solidFill>
            <a:round/>
          </a:ln>
          <a:effectLst>
            <a:outerShdw blurRad="38160" dir="2700000" dist="35638">
              <a:srgbClr val="666666"/>
            </a:outerShdw>
          </a:effectLst>
        </p:spPr>
      </p:pic>
      <p:sp>
        <p:nvSpPr>
          <p:cNvPr id="134" name="Inhaltsplatzhalter 2_2"/>
          <p:cNvSpPr/>
          <p:nvPr/>
        </p:nvSpPr>
        <p:spPr>
          <a:xfrm>
            <a:off x="430200" y="5155920"/>
            <a:ext cx="1120104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Wouldn’t it be great if we could give every person on the planet access to robots?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972240" y="6511320"/>
            <a:ext cx="8143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Image: https://www.samsung.com/ch/explore/productivity/enabling_people/avatar-kids/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_1"/>
          <p:cNvSpPr/>
          <p:nvPr/>
        </p:nvSpPr>
        <p:spPr>
          <a:xfrm>
            <a:off x="5952960" y="145080"/>
            <a:ext cx="5255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Meet Rocksi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Grafik 2" descr=""/>
          <p:cNvPicPr/>
          <p:nvPr/>
        </p:nvPicPr>
        <p:blipFill>
          <a:blip r:embed="rId1"/>
          <a:stretch/>
        </p:blipFill>
        <p:spPr>
          <a:xfrm>
            <a:off x="457200" y="1140120"/>
            <a:ext cx="8000640" cy="438552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138" name="Inhaltsplatzhalter 2_1"/>
          <p:cNvSpPr/>
          <p:nvPr/>
        </p:nvSpPr>
        <p:spPr>
          <a:xfrm>
            <a:off x="8686800" y="1123920"/>
            <a:ext cx="342864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Robot Blocks Simulator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Browser = platform independent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Intuitive programming interface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Free of charge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Accessible anywhere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578680" y="5825520"/>
            <a:ext cx="375732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https://rocksi.net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"/>
          <p:cNvSpPr/>
          <p:nvPr/>
        </p:nvSpPr>
        <p:spPr>
          <a:xfrm>
            <a:off x="-5040" y="0"/>
            <a:ext cx="9041040" cy="6857280"/>
          </a:xfrm>
          <a:prstGeom prst="rect">
            <a:avLst/>
          </a:prstGeom>
          <a:solidFill>
            <a:srgbClr val="363b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"/>
          <p:cNvSpPr/>
          <p:nvPr/>
        </p:nvSpPr>
        <p:spPr>
          <a:xfrm>
            <a:off x="9020160" y="0"/>
            <a:ext cx="3171240" cy="6860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2884680"/>
            <a:ext cx="9015480" cy="108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Thanks for listening!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Picture 13" descr=""/>
          <p:cNvPicPr/>
          <p:nvPr/>
        </p:nvPicPr>
        <p:blipFill>
          <a:blip r:embed="rId1"/>
          <a:stretch/>
        </p:blipFill>
        <p:spPr>
          <a:xfrm>
            <a:off x="9389160" y="3142800"/>
            <a:ext cx="2543040" cy="5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LibreOffice/7.1.4.2$Windows_X86_64 LibreOffice_project/a529a4fab45b75fefc5b6226684193eb000654f6</Application>
  <AppVersion>15.0000</AppVersion>
  <Words>10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2020-11-09T17:12:52Z</dcterms:created>
  <dc:creator>Nikolas Dahn</dc:creator>
  <dc:description/>
  <dc:language>en-US</dc:language>
  <cp:lastModifiedBy/>
  <dcterms:modified xsi:type="dcterms:W3CDTF">2021-07-01T19:10:20Z</dcterms:modified>
  <cp:revision>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</vt:i4>
  </property>
</Properties>
</file>