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7" r:id="rId4"/>
    <p:sldId id="261" r:id="rId5"/>
    <p:sldId id="257" r:id="rId6"/>
    <p:sldId id="259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2" autoAdjust="0"/>
    <p:restoredTop sz="96317"/>
  </p:normalViewPr>
  <p:slideViewPr>
    <p:cSldViewPr snapToGrid="0">
      <p:cViewPr varScale="1">
        <p:scale>
          <a:sx n="123" d="100"/>
          <a:sy n="123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88BB06-A8D2-41D7-A66C-B7C349C4655C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DAAE00-8F7A-43C7-8CCC-DBD7336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WFU Laundry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Karim Soliman, Kevin Davis, Daniel </a:t>
            </a:r>
            <a:r>
              <a:rPr lang="en-US" dirty="0" err="1" smtClean="0"/>
              <a:t>Conde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84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Diagram</a:t>
            </a:r>
            <a:br>
              <a:rPr lang="en-US" dirty="0" smtClean="0"/>
            </a:br>
            <a:r>
              <a:rPr lang="en-US" sz="2400" dirty="0" smtClean="0"/>
              <a:t>Request View Machine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12" y="2603500"/>
            <a:ext cx="5077089" cy="3416300"/>
          </a:xfrm>
        </p:spPr>
      </p:pic>
    </p:spTree>
    <p:extLst>
      <p:ext uri="{BB962C8B-B14F-4D97-AF65-F5344CB8AC3E}">
        <p14:creationId xmlns:p14="http://schemas.microsoft.com/office/powerpoint/2010/main" val="1146819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284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DEMO TIME!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242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31" y="2603500"/>
            <a:ext cx="6052651" cy="3416300"/>
          </a:xfrm>
        </p:spPr>
      </p:pic>
    </p:spTree>
    <p:extLst>
      <p:ext uri="{BB962C8B-B14F-4D97-AF65-F5344CB8AC3E}">
        <p14:creationId xmlns:p14="http://schemas.microsoft.com/office/powerpoint/2010/main" val="2156012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 descr="UML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436418"/>
            <a:ext cx="7994073" cy="6447301"/>
          </a:xfrm>
        </p:spPr>
      </p:pic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84" y="2792200"/>
            <a:ext cx="5515745" cy="3038899"/>
          </a:xfrm>
        </p:spPr>
      </p:pic>
    </p:spTree>
    <p:extLst>
      <p:ext uri="{BB962C8B-B14F-4D97-AF65-F5344CB8AC3E}">
        <p14:creationId xmlns:p14="http://schemas.microsoft.com/office/powerpoint/2010/main" val="27658523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400" dirty="0" smtClean="0"/>
              <a:t>Make Reservation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42" y="2603500"/>
            <a:ext cx="4808628" cy="3416300"/>
          </a:xfrm>
        </p:spPr>
      </p:pic>
    </p:spTree>
    <p:extLst>
      <p:ext uri="{BB962C8B-B14F-4D97-AF65-F5344CB8AC3E}">
        <p14:creationId xmlns:p14="http://schemas.microsoft.com/office/powerpoint/2010/main" val="2063491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400" dirty="0" smtClean="0"/>
              <a:t>Monitor Laundry Machine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6" y="2603500"/>
            <a:ext cx="3158561" cy="3416300"/>
          </a:xfrm>
        </p:spPr>
      </p:pic>
    </p:spTree>
    <p:extLst>
      <p:ext uri="{BB962C8B-B14F-4D97-AF65-F5344CB8AC3E}">
        <p14:creationId xmlns:p14="http://schemas.microsoft.com/office/powerpoint/2010/main" val="3991303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400" dirty="0" smtClean="0"/>
              <a:t>Receive Notification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56" y="2603500"/>
            <a:ext cx="4792201" cy="3416300"/>
          </a:xfrm>
        </p:spPr>
      </p:pic>
    </p:spTree>
    <p:extLst>
      <p:ext uri="{BB962C8B-B14F-4D97-AF65-F5344CB8AC3E}">
        <p14:creationId xmlns:p14="http://schemas.microsoft.com/office/powerpoint/2010/main" val="1494828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Diagram</a:t>
            </a:r>
            <a:br>
              <a:rPr lang="en-US" dirty="0" smtClean="0"/>
            </a:br>
            <a:r>
              <a:rPr lang="en-US" sz="2400" dirty="0" smtClean="0"/>
              <a:t>Make Reservation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4" y="2963862"/>
            <a:ext cx="7324725" cy="2695575"/>
          </a:xfrm>
        </p:spPr>
      </p:pic>
    </p:spTree>
    <p:extLst>
      <p:ext uri="{BB962C8B-B14F-4D97-AF65-F5344CB8AC3E}">
        <p14:creationId xmlns:p14="http://schemas.microsoft.com/office/powerpoint/2010/main" val="2361833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Diagram</a:t>
            </a:r>
            <a:br>
              <a:rPr lang="en-US" dirty="0" smtClean="0"/>
            </a:br>
            <a:r>
              <a:rPr lang="en-US" sz="2400" dirty="0" smtClean="0"/>
              <a:t>Receive Notification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69" y="2811462"/>
            <a:ext cx="5895975" cy="3000375"/>
          </a:xfrm>
        </p:spPr>
      </p:pic>
    </p:spTree>
    <p:extLst>
      <p:ext uri="{BB962C8B-B14F-4D97-AF65-F5344CB8AC3E}">
        <p14:creationId xmlns:p14="http://schemas.microsoft.com/office/powerpoint/2010/main" val="3774311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33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Ion Boardroom</vt:lpstr>
      <vt:lpstr>WFU Laundry View</vt:lpstr>
      <vt:lpstr>Use Case Diagram</vt:lpstr>
      <vt:lpstr>UML Diagram</vt:lpstr>
      <vt:lpstr>Sequence Diagram</vt:lpstr>
      <vt:lpstr>Sequence Diagram Make Reservation</vt:lpstr>
      <vt:lpstr>Sequence Diagram Monitor Laundry Machine </vt:lpstr>
      <vt:lpstr>Sequence Diagram Receive Notification</vt:lpstr>
      <vt:lpstr>Communication Diagram Make Reservation</vt:lpstr>
      <vt:lpstr>Communication Diagram Receive Notification</vt:lpstr>
      <vt:lpstr>Communication Diagram Request View Machine</vt:lpstr>
      <vt:lpstr>DEMO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WFU Laundry View</dc:title>
  <dc:creator>Soliman, Karim</dc:creator>
  <cp:lastModifiedBy>Kevin Davis</cp:lastModifiedBy>
  <cp:revision>5</cp:revision>
  <dcterms:created xsi:type="dcterms:W3CDTF">2015-04-23T15:54:09Z</dcterms:created>
  <dcterms:modified xsi:type="dcterms:W3CDTF">2015-04-23T16:39:42Z</dcterms:modified>
</cp:coreProperties>
</file>