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5775647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4623519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60" y="33265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2015-12-23T08:16:39Z</dcterms:modified>
</cp:coreProperties>
</file>