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3cce67d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3cce67d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3cce67d8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3cce67d8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3cce67d8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3cce67d8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3cce67d8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3cce67d8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3cce67d8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3cce67d8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3cce67d89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3cce67d89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3cce67d8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3cce67d8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3cce67d8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3cce67d8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imulla2praxis/my_new_capstone_rep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624558" y="423031"/>
            <a:ext cx="774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u="sng" dirty="0">
                <a:solidFill>
                  <a:schemeClr val="dk2"/>
                </a:solidFill>
              </a:rPr>
              <a:t>Streaming data processing in Azure and Preparing Dashboard</a:t>
            </a:r>
            <a:endParaRPr sz="1900" b="1" u="sng" dirty="0">
              <a:solidFill>
                <a:schemeClr val="dk2"/>
              </a:solidFill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884050" y="1049850"/>
            <a:ext cx="3877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Services used</a:t>
            </a:r>
            <a:r>
              <a:rPr lang="en" sz="1800">
                <a:solidFill>
                  <a:schemeClr val="dk2"/>
                </a:solidFill>
              </a:rPr>
              <a:t> :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>
                <a:solidFill>
                  <a:schemeClr val="dk2"/>
                </a:solidFill>
              </a:rPr>
              <a:t>Azure Event hub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>
                <a:solidFill>
                  <a:schemeClr val="dk2"/>
                </a:solidFill>
              </a:rPr>
              <a:t>Azure Stream Analytics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>
                <a:solidFill>
                  <a:schemeClr val="dk2"/>
                </a:solidFill>
              </a:rPr>
              <a:t>Azure Cosmos DB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>
                <a:solidFill>
                  <a:schemeClr val="dk2"/>
                </a:solidFill>
              </a:rPr>
              <a:t>Azure SQL Database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>
                <a:solidFill>
                  <a:schemeClr val="dk2"/>
                </a:solidFill>
              </a:rPr>
              <a:t>Tableau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904450" y="629175"/>
            <a:ext cx="39480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Azure Event Hub</a:t>
            </a:r>
            <a:endParaRPr sz="1800" b="1" u="sng">
              <a:solidFill>
                <a:schemeClr val="dk2"/>
              </a:solidFill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1148250" y="1635850"/>
            <a:ext cx="7188300" cy="25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created a Eventhub through our python script where it will scrape the data and stream to eventhub in a batches.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is a github link for python script “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https://github.com/karimulla2praxis/my_new_capstone_repo</a:t>
            </a:r>
            <a:r>
              <a:rPr lang="en" sz="1800">
                <a:solidFill>
                  <a:schemeClr val="dk2"/>
                </a:solidFill>
              </a:rPr>
              <a:t>”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will Stream to Eventhub as shown in the picture in next slide.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542675" y="755000"/>
            <a:ext cx="53715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that is coming continuously from system to the Eventhub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3200"/>
            <a:ext cx="8839199" cy="255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/>
        </p:nvSpPr>
        <p:spPr>
          <a:xfrm>
            <a:off x="629175" y="298850"/>
            <a:ext cx="5623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that is sending from Event hub to cosmos DB.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4950"/>
            <a:ext cx="8839200" cy="249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/>
        </p:nvSpPr>
        <p:spPr>
          <a:xfrm>
            <a:off x="346050" y="267400"/>
            <a:ext cx="51435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that is send to cosmos DB which is used as OLTP system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0200"/>
            <a:ext cx="7822376" cy="3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/>
        </p:nvSpPr>
        <p:spPr>
          <a:xfrm>
            <a:off x="637050" y="416825"/>
            <a:ext cx="57963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Sending Data from Azure SQL Database which is using as OLAP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4525"/>
            <a:ext cx="8839200" cy="289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574125" y="314575"/>
            <a:ext cx="5961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Connecting AZURE Database to Tableau and Build some Dashboard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125" y="1450075"/>
            <a:ext cx="6213100" cy="35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/>
        </p:nvSpPr>
        <p:spPr>
          <a:xfrm>
            <a:off x="891300" y="314600"/>
            <a:ext cx="36807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u="sng">
                <a:solidFill>
                  <a:schemeClr val="dk2"/>
                </a:solidFill>
              </a:rPr>
              <a:t>Conclusion and Impact:</a:t>
            </a:r>
            <a:endParaRPr sz="1900" b="1" u="sng">
              <a:solidFill>
                <a:schemeClr val="dk2"/>
              </a:solidFill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714075" y="1077450"/>
            <a:ext cx="6803100" cy="29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conclusion, addressing this challenge requires the development of a robust data-driven solution that empowers consumers with accurate and up-to-date information about the features and value propositions of laptops and PCs in the market. By leveraging data engineering principles, we can create a system that aggregates, analyzes, and presents relevant product information, aiding consumers in making well-informed choices that align with their needs and preferences. This not only enhances consumer satisfaction but also fosters a more transparent and competitive electronics market.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On-screen Show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Karimulla SHAIK</cp:lastModifiedBy>
  <cp:revision>1</cp:revision>
  <dcterms:modified xsi:type="dcterms:W3CDTF">2024-06-30T18:24:55Z</dcterms:modified>
</cp:coreProperties>
</file>