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72" r:id="rId2"/>
    <p:sldId id="277" r:id="rId3"/>
    <p:sldId id="301" r:id="rId4"/>
    <p:sldId id="282" r:id="rId5"/>
    <p:sldId id="284" r:id="rId6"/>
    <p:sldId id="283" r:id="rId7"/>
    <p:sldId id="298" r:id="rId8"/>
    <p:sldId id="299" r:id="rId9"/>
    <p:sldId id="300" r:id="rId10"/>
    <p:sldId id="290" r:id="rId11"/>
    <p:sldId id="297" r:id="rId12"/>
  </p:sldIdLst>
  <p:sldSz cx="9144000" cy="5143500" type="screen16x9"/>
  <p:notesSz cx="6858000" cy="9144000"/>
  <p:embeddedFontLst>
    <p:embeddedFont>
      <p:font typeface="Assistant" panose="020B0604020202020204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288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Sheet1!$E$10</c:f>
              <c:strCache>
                <c:ptCount val="1"/>
                <c:pt idx="0">
                  <c:v>Market Presence 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D7-4929-9A5C-7634DA29A09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D7-4929-9A5C-7634DA29A09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9D7-4929-9A5C-7634DA29A0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Sheet1!$D$11:$D$13</c:f>
              <c:strCache>
                <c:ptCount val="3"/>
                <c:pt idx="0">
                  <c:v>McDonalds</c:v>
                </c:pt>
                <c:pt idx="1">
                  <c:v>Subway</c:v>
                </c:pt>
                <c:pt idx="2">
                  <c:v>Starbucks</c:v>
                </c:pt>
              </c:strCache>
            </c:strRef>
          </c:cat>
          <c:val>
            <c:numRef>
              <c:f>Sheet1!$E$11:$E$13</c:f>
              <c:numCache>
                <c:formatCode>0.00</c:formatCode>
                <c:ptCount val="3"/>
                <c:pt idx="0">
                  <c:v>63.291139240506332</c:v>
                </c:pt>
                <c:pt idx="1">
                  <c:v>24.050632911392405</c:v>
                </c:pt>
                <c:pt idx="2">
                  <c:v>12.658227848101266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D7-4929-9A5C-7634DA29A09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56d2647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56d2647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44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6d2647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6d2647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f83f1124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f83f1124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6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1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7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9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akuya@redi-school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 - Python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Crawl </a:t>
            </a:r>
            <a:r>
              <a:rPr lang="en" dirty="0" smtClean="0"/>
              <a:t>Restaurants </a:t>
            </a:r>
            <a:r>
              <a:rPr lang="en" dirty="0" smtClean="0"/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 Food Chains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Uzman Karim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</a:t>
            </a:r>
            <a:r>
              <a:rPr lang="en" sz="1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karimuzman@gmail.com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Data Analytics - </a:t>
            </a:r>
            <a:r>
              <a:rPr lang="en" dirty="0" smtClean="0"/>
              <a:t>Learning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55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Learning </a:t>
            </a:r>
            <a:r>
              <a:rPr lang="en" b="1" dirty="0" smtClean="0"/>
              <a:t>Outcomes</a:t>
            </a:r>
            <a:r>
              <a:rPr lang="en" b="1" dirty="0" smtClean="0"/>
              <a:t>:</a:t>
            </a: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Developing skills required to become a Data Analyst. The core are as follows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71450" indent="-171450"/>
            <a:r>
              <a:rPr lang="en-US" dirty="0" smtClean="0"/>
              <a:t>Research and Analytical Skills</a:t>
            </a:r>
          </a:p>
          <a:p>
            <a:pPr marL="171450" indent="-171450"/>
            <a:r>
              <a:rPr lang="en-US" dirty="0" smtClean="0"/>
              <a:t>Programing Skills</a:t>
            </a:r>
          </a:p>
          <a:p>
            <a:pPr marL="171450" indent="-171450"/>
            <a:r>
              <a:rPr lang="en-US" dirty="0" smtClean="0"/>
              <a:t>Data Analyzing</a:t>
            </a:r>
            <a:endParaRPr lang="en-US" dirty="0" smtClean="0"/>
          </a:p>
          <a:p>
            <a:pPr marL="171450" indent="-171450"/>
            <a:r>
              <a:rPr lang="en-US" dirty="0" smtClean="0"/>
              <a:t>Ability to reason about </a:t>
            </a:r>
            <a:r>
              <a:rPr lang="en-US" dirty="0" smtClean="0"/>
              <a:t>the Data</a:t>
            </a:r>
            <a:endParaRPr lang="en-US" dirty="0" smtClean="0"/>
          </a:p>
          <a:p>
            <a:pPr marL="171450" indent="-171450"/>
            <a:r>
              <a:rPr lang="en-US" dirty="0" smtClean="0"/>
              <a:t>Synergies</a:t>
            </a:r>
            <a:endParaRPr lang="en-US" dirty="0" smtClean="0"/>
          </a:p>
          <a:p>
            <a:pPr marL="171450" indent="-171450"/>
            <a:r>
              <a:rPr lang="en-US" dirty="0" smtClean="0"/>
              <a:t>Communication</a:t>
            </a:r>
            <a:endParaRPr dirty="0"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 t="4024" b="8286"/>
          <a:stretch/>
        </p:blipFill>
        <p:spPr>
          <a:xfrm>
            <a:off x="3426675" y="1209300"/>
            <a:ext cx="5405624" cy="30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05" name="Google Shape;605;p55"/>
          <p:cNvGrpSpPr/>
          <p:nvPr/>
        </p:nvGrpSpPr>
        <p:grpSpPr>
          <a:xfrm rot="8100365">
            <a:off x="3021548" y="1922627"/>
            <a:ext cx="712020" cy="578779"/>
            <a:chOff x="2318413" y="2452450"/>
            <a:chExt cx="1067700" cy="867900"/>
          </a:xfrm>
        </p:grpSpPr>
        <p:sp>
          <p:nvSpPr>
            <p:cNvPr id="606" name="Google Shape;606;p55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5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55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09" name="Google Shape;609;p55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1596900" y="2956713"/>
            <a:ext cx="57675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 smtClean="0"/>
              <a:t>Uzman Karim</a:t>
            </a:r>
            <a:r>
              <a:rPr lang="en" sz="1400" dirty="0"/>
              <a:t/>
            </a:r>
            <a:br>
              <a:rPr lang="en" sz="1400" dirty="0"/>
            </a:br>
            <a:r>
              <a:rPr lang="en-US" sz="1400" dirty="0" smtClean="0"/>
              <a:t>Student – Python Intermediate online 2023 summer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karimuzman@</a:t>
            </a:r>
            <a:r>
              <a:rPr lang="en" sz="1400" u="sng" dirty="0" smtClean="0">
                <a:solidFill>
                  <a:schemeClr val="hlink"/>
                </a:solidFill>
              </a:rPr>
              <a:t>gmail.com</a:t>
            </a:r>
            <a:endParaRPr sz="1400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311700" y="891551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for the </a:t>
            </a:r>
            <a:r>
              <a:rPr lang="en" dirty="0" smtClean="0"/>
              <a:t>Attention!</a:t>
            </a:r>
            <a:endParaRPr dirty="0"/>
          </a:p>
        </p:txBody>
      </p:sp>
      <p:pic>
        <p:nvPicPr>
          <p:cNvPr id="6" name="Google Shape;3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410" y="3778444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834" y="54029"/>
            <a:ext cx="1580118" cy="167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 - Python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Background</a:t>
            </a:r>
            <a:r>
              <a:rPr lang="en-US" b="1" dirty="0" smtClean="0"/>
              <a:t>: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Uzman Karim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Masters in Economics and Financail </a:t>
            </a:r>
            <a:r>
              <a:rPr lang="en" dirty="0" smtClean="0"/>
              <a:t>Markets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More than 5 years of experience in Management Consulting</a:t>
            </a:r>
            <a:endParaRPr lang="en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Student of </a:t>
            </a:r>
            <a:r>
              <a:rPr lang="en" dirty="0" smtClean="0"/>
              <a:t>Python intermediate </a:t>
            </a:r>
            <a:r>
              <a:rPr lang="en" dirty="0" smtClean="0"/>
              <a:t>online 2023 </a:t>
            </a:r>
            <a:r>
              <a:rPr lang="en" dirty="0" smtClean="0"/>
              <a:t>– ReDI School Munich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dirty="0" smtClean="0"/>
              <a:t>I</a:t>
            </a:r>
            <a:r>
              <a:rPr lang="en" dirty="0" smtClean="0"/>
              <a:t>nterested in the Data </a:t>
            </a:r>
            <a:r>
              <a:rPr lang="en" dirty="0" smtClean="0"/>
              <a:t>Analyst – Business Intelligence </a:t>
            </a:r>
            <a:r>
              <a:rPr lang="en" dirty="0" smtClean="0"/>
              <a:t>field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41" y="546830"/>
            <a:ext cx="3077585" cy="2051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 - Python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r>
              <a:rPr lang="en-US" b="1" dirty="0" smtClean="0"/>
              <a:t>: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Fast Food Restaurant Chains in Munich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Crawl Address data of the Major Players from Web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Nevigation and Automation of the Project using Python Selenium</a:t>
            </a:r>
            <a:endParaRPr lang="en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Initial idea was to fast access to restaurants addresses at one place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dirty="0" smtClean="0"/>
              <a:t>As a future project we can extend it to a dashboard with extra services e.g. menu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0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" dirty="0"/>
              <a:t>Data Analytics </a:t>
            </a:r>
            <a:r>
              <a:rPr lang="en" dirty="0" smtClean="0"/>
              <a:t>– Approach &amp; Methodology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6" name="Google Shape;496;p47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Approach</a:t>
            </a:r>
            <a:r>
              <a:rPr lang="en" b="1" dirty="0" smtClean="0"/>
              <a:t>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Scrape Restaurant addresses </a:t>
            </a:r>
            <a:r>
              <a:rPr lang="en-US" dirty="0" smtClean="0"/>
              <a:t>data from </a:t>
            </a:r>
            <a:r>
              <a:rPr lang="en-US" dirty="0" smtClean="0"/>
              <a:t>the Web using Python. The Dataset consists of 3 </a:t>
            </a:r>
            <a:r>
              <a:rPr lang="en-US" dirty="0" smtClean="0"/>
              <a:t>Major Restaurants </a:t>
            </a:r>
            <a:r>
              <a:rPr lang="en-US" dirty="0" smtClean="0"/>
              <a:t>in Munich: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Starbucks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McDonald’s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Subway</a:t>
            </a:r>
            <a:endParaRPr dirty="0"/>
          </a:p>
        </p:txBody>
      </p:sp>
      <p:sp>
        <p:nvSpPr>
          <p:cNvPr id="497" name="Google Shape;497;p47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/>
              <a:t>Methodology</a:t>
            </a:r>
            <a:r>
              <a:rPr lang="en" b="1" dirty="0" smtClean="0"/>
              <a:t>:</a:t>
            </a:r>
            <a:endParaRPr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Web Searching for Data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Navigating through web </a:t>
            </a:r>
            <a:r>
              <a:rPr lang="en" dirty="0" smtClean="0"/>
              <a:t>browser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Automate the Process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Crawling the search Data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Analyzing Restaurants </a:t>
            </a:r>
            <a:r>
              <a:rPr lang="en" dirty="0" smtClean="0"/>
              <a:t>Data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Saving the clean data in CSV file</a:t>
            </a:r>
            <a:endParaRPr dirty="0"/>
          </a:p>
        </p:txBody>
      </p:sp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/>
          <p:nvPr/>
        </p:nvSpPr>
        <p:spPr>
          <a:xfrm rot="2700000">
            <a:off x="972201" y="2900483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2080213" y="1502101"/>
            <a:ext cx="1529700" cy="152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00000">
            <a:off x="7392632" y="1471406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5457881" y="2111705"/>
            <a:ext cx="1529700" cy="152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" dirty="0"/>
              <a:t>Data Analytics - </a:t>
            </a:r>
            <a:r>
              <a:rPr lang="en" dirty="0" smtClean="0"/>
              <a:t>EDA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0" name="Google Shape;520;p49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Exploratory </a:t>
            </a:r>
            <a:r>
              <a:rPr lang="en" b="1" dirty="0" smtClean="0"/>
              <a:t>Data Analysis - EDA</a:t>
            </a:r>
            <a:endParaRPr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Data Collection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Data Analyse - to </a:t>
            </a:r>
            <a:r>
              <a:rPr lang="en" dirty="0" smtClean="0"/>
              <a:t>identify Market presence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A Handy addressbook by one click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Worked with Python Selenium, web driver, google </a:t>
            </a:r>
            <a:r>
              <a:rPr lang="en" dirty="0" smtClean="0"/>
              <a:t>colaboratory, Chrome developer Console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Also </a:t>
            </a:r>
            <a:r>
              <a:rPr lang="en" dirty="0" smtClean="0"/>
              <a:t>worked with Pakages/Librares:</a:t>
            </a:r>
            <a:r>
              <a:rPr lang="en" dirty="0"/>
              <a:t> </a:t>
            </a:r>
            <a:r>
              <a:rPr lang="en" dirty="0" smtClean="0"/>
              <a:t>Selenium</a:t>
            </a:r>
            <a:r>
              <a:rPr lang="en" dirty="0" smtClean="0"/>
              <a:t>, Time, CSV</a:t>
            </a:r>
          </a:p>
        </p:txBody>
      </p:sp>
      <p:sp>
        <p:nvSpPr>
          <p:cNvPr id="521" name="Google Shape;521;p49"/>
          <p:cNvSpPr txBox="1">
            <a:spLocks noGrp="1"/>
          </p:cNvSpPr>
          <p:nvPr>
            <p:ph type="body" idx="2"/>
          </p:nvPr>
        </p:nvSpPr>
        <p:spPr>
          <a:xfrm>
            <a:off x="4832413" y="1005850"/>
            <a:ext cx="3999900" cy="365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/>
              <a:t>Task </a:t>
            </a:r>
            <a:r>
              <a:rPr lang="en" b="1" dirty="0" smtClean="0"/>
              <a:t>Performed:</a:t>
            </a:r>
            <a:endParaRPr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Analysing the Restaurants Outlet finder for Addresses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Analysing the Dataset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Navigating</a:t>
            </a:r>
            <a:r>
              <a:rPr lang="en" dirty="0" smtClean="0"/>
              <a:t> </a:t>
            </a:r>
            <a:r>
              <a:rPr lang="en" dirty="0" smtClean="0"/>
              <a:t>the </a:t>
            </a:r>
            <a:r>
              <a:rPr lang="en" dirty="0" smtClean="0"/>
              <a:t>Dataset</a:t>
            </a:r>
          </a:p>
          <a:p>
            <a:pPr lvl="0">
              <a:spcBef>
                <a:spcPts val="1000"/>
              </a:spcBef>
            </a:pPr>
            <a:r>
              <a:rPr lang="en" dirty="0"/>
              <a:t>Automating the </a:t>
            </a:r>
            <a:r>
              <a:rPr lang="en" dirty="0" smtClean="0"/>
              <a:t>Dataset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C</a:t>
            </a:r>
            <a:r>
              <a:rPr lang="en" dirty="0"/>
              <a:t>rawling the Dataset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Scrap </a:t>
            </a:r>
            <a:r>
              <a:rPr lang="en" dirty="0" smtClean="0"/>
              <a:t>the data in to a CSV file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 smtClean="0"/>
              <a:t>Saving the data</a:t>
            </a:r>
            <a:endParaRPr dirty="0"/>
          </a:p>
        </p:txBody>
      </p:sp>
      <p:sp>
        <p:nvSpPr>
          <p:cNvPr id="522" name="Google Shape;522;p4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Visuals – Market Presence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Major Players – Sample Data</a:t>
            </a:r>
            <a:endParaRPr b="1" dirty="0"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Major Players – Market Presence in Munich (%)</a:t>
            </a:r>
            <a:endParaRPr b="1" dirty="0"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08543"/>
              </p:ext>
            </p:extLst>
          </p:nvPr>
        </p:nvGraphicFramePr>
        <p:xfrm>
          <a:off x="4546350" y="1414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95884"/>
              </p:ext>
            </p:extLst>
          </p:nvPr>
        </p:nvGraphicFramePr>
        <p:xfrm>
          <a:off x="591138" y="2031835"/>
          <a:ext cx="3145973" cy="1522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46">
                  <a:extLst>
                    <a:ext uri="{9D8B030D-6E8A-4147-A177-3AD203B41FA5}">
                      <a16:colId xmlns:a16="http://schemas.microsoft.com/office/drawing/2014/main" val="687972897"/>
                    </a:ext>
                  </a:extLst>
                </a:gridCol>
                <a:gridCol w="786493">
                  <a:extLst>
                    <a:ext uri="{9D8B030D-6E8A-4147-A177-3AD203B41FA5}">
                      <a16:colId xmlns:a16="http://schemas.microsoft.com/office/drawing/2014/main" val="2133252158"/>
                    </a:ext>
                  </a:extLst>
                </a:gridCol>
                <a:gridCol w="1365234">
                  <a:extLst>
                    <a:ext uri="{9D8B030D-6E8A-4147-A177-3AD203B41FA5}">
                      <a16:colId xmlns:a16="http://schemas.microsoft.com/office/drawing/2014/main" val="2079071245"/>
                    </a:ext>
                  </a:extLst>
                </a:gridCol>
              </a:tblGrid>
              <a:tr h="5829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Major </a:t>
                      </a:r>
                      <a:r>
                        <a:rPr lang="en-US" sz="1100" u="none" strike="noStrike" dirty="0" smtClean="0">
                          <a:effectLst/>
                        </a:rPr>
                        <a:t>Players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Outlets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Market Presence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85872999"/>
                  </a:ext>
                </a:extLst>
              </a:tr>
              <a:tr h="31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McDonalds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68760469"/>
                  </a:ext>
                </a:extLst>
              </a:tr>
              <a:tr h="31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Subway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0951934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Starbucks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265825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Visuals - Starbucks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Web Portal – Restaurants Locations in Munich</a:t>
            </a:r>
            <a:endParaRPr b="1" dirty="0"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Python – CSV file database</a:t>
            </a:r>
            <a:endParaRPr b="1" dirty="0"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05850"/>
            <a:ext cx="4018060" cy="30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005850"/>
            <a:ext cx="3999900" cy="29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Visuals – McDonald’s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308975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Web Portal – Restaurant Locations in Munich</a:t>
            </a:r>
            <a:endParaRPr b="1" dirty="0"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None/>
            </a:pPr>
            <a:r>
              <a:rPr lang="en" b="1" dirty="0"/>
              <a:t>Python – CSV file database</a:t>
            </a:r>
            <a:endParaRPr b="1" dirty="0"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1005850"/>
            <a:ext cx="4007444" cy="3005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45" y="1015122"/>
            <a:ext cx="3995081" cy="29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Visuals - Subways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Web Portal  - Restaurant Locations in Munich</a:t>
            </a:r>
            <a:endParaRPr b="1" dirty="0"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None/>
            </a:pPr>
            <a:r>
              <a:rPr lang="en" b="1" dirty="0"/>
              <a:t>Python – CSV file database</a:t>
            </a:r>
            <a:endParaRPr b="1" dirty="0"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05850"/>
            <a:ext cx="3996843" cy="2997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1" y="1015123"/>
            <a:ext cx="3984480" cy="29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11439</TotalTime>
  <Words>391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Assistant</vt:lpstr>
      <vt:lpstr>Arial</vt:lpstr>
      <vt:lpstr>Calibri</vt:lpstr>
      <vt:lpstr>Simple Light</vt:lpstr>
      <vt:lpstr>Data Analytics - Python</vt:lpstr>
      <vt:lpstr>Data Analytics - Python</vt:lpstr>
      <vt:lpstr>Data Analytics - Python</vt:lpstr>
      <vt:lpstr>Data Analytics – Approach &amp; Methodology</vt:lpstr>
      <vt:lpstr>Data Analytics - EDA</vt:lpstr>
      <vt:lpstr>Project Visuals – Market Presence</vt:lpstr>
      <vt:lpstr>Project Visuals - Starbucks</vt:lpstr>
      <vt:lpstr>Project Visuals – McDonald’s</vt:lpstr>
      <vt:lpstr>Project Visuals - Subways</vt:lpstr>
      <vt:lpstr>Data Analytics - Learning</vt:lpstr>
      <vt:lpstr>Thank you 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Python</dc:title>
  <cp:lastModifiedBy>redi user</cp:lastModifiedBy>
  <cp:revision>40</cp:revision>
  <dcterms:modified xsi:type="dcterms:W3CDTF">2023-06-07T08:04:43Z</dcterms:modified>
</cp:coreProperties>
</file>