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ef191f4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ef191f4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ef191f4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ef191f4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ef191f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ef191f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ef191f4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ef191f4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ef191f4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ef191f4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f191f4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f191f4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f191f4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f191f4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ef191f4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ef191f4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ef191f4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ef191f4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f191f4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f191f4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 basics &amp; AI Product Lifecycle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model training to real-world healthcare deployment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Questions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should approve retrained models in healthcare?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risks exist if drift is ignored?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Should every hospital run its own AI, or use a shared central model?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AI Engineering ensures models are: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Smart ✅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Reliable ✅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Safe ✅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Next: Hands-on with </a:t>
            </a:r>
            <a:r>
              <a:rPr b="1" lang="en" sz="1100">
                <a:solidFill>
                  <a:schemeClr val="dk1"/>
                </a:solidFill>
              </a:rPr>
              <a:t>FastAPI, MLflow, retraining</a:t>
            </a:r>
            <a:r>
              <a:rPr lang="en" sz="1100">
                <a:solidFill>
                  <a:schemeClr val="dk1"/>
                </a:solidFill>
              </a:rPr>
              <a:t> in Notebook 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Why AI Engineering?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a model is just step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Real-world requirements: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Accessible (API, apps, dashboards)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Reliable (24/7 uptime, error handling)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Safe (compliant, monitored)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Product Lifecycle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 &amp; </a:t>
            </a: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Training &amp;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Maintenance &amp; Retraining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 Basics You Need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Compute: GPUs, cloud vs on-prem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Storage: datasets, model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Networking: APIs, hospital IT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DevOps: Docker, CI/CD, GitHub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Practice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r>
              <a:rPr lang="en"/>
              <a:t>nput (X-ray) → API → Model → Prediction → App/Report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Monitor </a:t>
            </a:r>
            <a:r>
              <a:rPr b="1" lang="en" sz="1100">
                <a:solidFill>
                  <a:schemeClr val="dk1"/>
                </a:solidFill>
              </a:rPr>
              <a:t>model performance</a:t>
            </a:r>
            <a:r>
              <a:rPr lang="en" sz="1100">
                <a:solidFill>
                  <a:schemeClr val="dk1"/>
                </a:solidFill>
              </a:rPr>
              <a:t> (accuracy, drift)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Monitor </a:t>
            </a:r>
            <a:r>
              <a:rPr b="1" lang="en" sz="1100">
                <a:solidFill>
                  <a:schemeClr val="dk1"/>
                </a:solidFill>
              </a:rPr>
              <a:t>system performance</a:t>
            </a:r>
            <a:r>
              <a:rPr lang="en" sz="1100">
                <a:solidFill>
                  <a:schemeClr val="dk1"/>
                </a:solidFill>
              </a:rPr>
              <a:t> (uptime, latency)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Tools: MLflow, Prometheus, Grafana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&amp; Retraining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 decay over time → drift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Retraining triggers: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Scheduled (every few months)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Performance-based (accuracy below threshold)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Human approval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Healthcare-Specific Challenges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(HIPAA, GDPR, PDPA)</a:t>
            </a:r>
            <a:br>
              <a:rPr lang="en"/>
            </a:br>
            <a:r>
              <a:rPr lang="en"/>
              <a:t>Audit &amp; compliance (FDA, CE marking)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 &amp; bias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as a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Example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Pneumonia AI deployed in 2025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Drift: new X-ray machines introduced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drops from 90% →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Action: monitoring detects drop → retrain with new data → redeploy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