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SOLUcIÓN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Presentación en pantalla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Order Food</vt:lpstr>
      <vt:lpstr>PROBLEMA</vt:lpstr>
      <vt:lpstr>SOLUCIÓN TÉCNICA</vt:lpstr>
      <vt:lpstr>PROPUESTA DE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Christian Brunis</cp:lastModifiedBy>
  <cp:revision>2</cp:revision>
  <dcterms:created xsi:type="dcterms:W3CDTF">2020-05-24T04:22:56Z</dcterms:created>
  <dcterms:modified xsi:type="dcterms:W3CDTF">2020-05-24T04:30:41Z</dcterms:modified>
</cp:coreProperties>
</file>