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s-EC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-164020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t="5926" r="8070" b="8163"/>
          <a:stretch/>
        </p:blipFill>
        <p:spPr bwMode="auto">
          <a:xfrm>
            <a:off x="672494" y="748834"/>
            <a:ext cx="1584176" cy="16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984" y="1989970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41151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6180116" y="41151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272" y="1969014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13" y="227403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16" y="950598"/>
            <a:ext cx="2235338" cy="1226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16948" r="29718" b="12177"/>
          <a:stretch/>
        </p:blipFill>
        <p:spPr>
          <a:xfrm>
            <a:off x="3575969" y="1685814"/>
            <a:ext cx="1859534" cy="11764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r="14452" b="3672"/>
          <a:stretch/>
        </p:blipFill>
        <p:spPr>
          <a:xfrm>
            <a:off x="164620" y="2384299"/>
            <a:ext cx="2847350" cy="15687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9"/>
          <a:srcRect l="4655" t="17571" r="9630" b="10752"/>
          <a:stretch/>
        </p:blipFill>
        <p:spPr>
          <a:xfrm>
            <a:off x="479567" y="3969295"/>
            <a:ext cx="2217455" cy="10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err="1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A6AB9-94CD-4E99-B1D0-190C61B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11"/>
            <a:ext cx="9144000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Presentación en pantalla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Order Food</vt:lpstr>
      <vt:lpstr>PROBLEMA</vt:lpstr>
      <vt:lpstr>SOLUCIÓN TÉCNICA</vt:lpstr>
      <vt:lpstr>PROPUESTA DE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Christian Brunis</cp:lastModifiedBy>
  <cp:revision>4</cp:revision>
  <dcterms:created xsi:type="dcterms:W3CDTF">2020-05-24T04:22:56Z</dcterms:created>
  <dcterms:modified xsi:type="dcterms:W3CDTF">2020-05-24T04:39:15Z</dcterms:modified>
</cp:coreProperties>
</file>