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4" r:id="rId5"/>
    <p:sldId id="261" r:id="rId6"/>
    <p:sldId id="267" r:id="rId7"/>
    <p:sldId id="266" r:id="rId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CFF33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A812-10F1-4065-A44B-464B37422120}" v="95" dt="2020-05-24T04:00:16.243"/>
    <p1510:client id="{1AE9A870-8375-4C0C-AE01-852551D637B9}" v="23" dt="2020-05-24T04:08:04.462"/>
    <p1510:client id="{83A9090A-DEFD-479B-88C4-DD782F44D326}" v="70" dt="2020-05-24T04:31:21.517"/>
    <p1510:client id="{B76E5A8B-90FE-488E-A49D-160DA4ACD88C}" v="12" dt="2020-05-24T04:36:03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ntonio Faria Dominguez" userId="S::dfaria@espol.edu.ec::b7677b8f-538d-488b-b46d-f91d97608dcd" providerId="AD" clId="Web-{1AE9A870-8375-4C0C-AE01-852551D637B9}"/>
    <pc:docChg chg="addSld modSld">
      <pc:chgData name="Diego Antonio Faria Dominguez" userId="S::dfaria@espol.edu.ec::b7677b8f-538d-488b-b46d-f91d97608dcd" providerId="AD" clId="Web-{1AE9A870-8375-4C0C-AE01-852551D637B9}" dt="2020-05-24T04:08:04.462" v="22" actId="1076"/>
      <pc:docMkLst>
        <pc:docMk/>
      </pc:docMkLst>
      <pc:sldChg chg="addSp delSp modSp">
        <pc:chgData name="Diego Antonio Faria Dominguez" userId="S::dfaria@espol.edu.ec::b7677b8f-538d-488b-b46d-f91d97608dcd" providerId="AD" clId="Web-{1AE9A870-8375-4C0C-AE01-852551D637B9}" dt="2020-05-24T04:06:32.021" v="7" actId="14100"/>
        <pc:sldMkLst>
          <pc:docMk/>
          <pc:sldMk cId="3164692857" sldId="265"/>
        </pc:sldMkLst>
        <pc:picChg chg="add del mod">
          <ac:chgData name="Diego Antonio Faria Dominguez" userId="S::dfaria@espol.edu.ec::b7677b8f-538d-488b-b46d-f91d97608dcd" providerId="AD" clId="Web-{1AE9A870-8375-4C0C-AE01-852551D637B9}" dt="2020-05-24T04:05:46.379" v="2"/>
          <ac:picMkLst>
            <pc:docMk/>
            <pc:sldMk cId="3164692857" sldId="265"/>
            <ac:picMk id="3" creationId="{13F744E4-9303-4EBF-ABB7-C75F26C92BC7}"/>
          </ac:picMkLst>
        </pc:picChg>
        <pc:picChg chg="add mod">
          <ac:chgData name="Diego Antonio Faria Dominguez" userId="S::dfaria@espol.edu.ec::b7677b8f-538d-488b-b46d-f91d97608dcd" providerId="AD" clId="Web-{1AE9A870-8375-4C0C-AE01-852551D637B9}" dt="2020-05-24T04:06:32.021" v="7" actId="14100"/>
          <ac:picMkLst>
            <pc:docMk/>
            <pc:sldMk cId="3164692857" sldId="265"/>
            <ac:picMk id="4" creationId="{C6951656-0E89-4FF5-83B0-3BB640947D63}"/>
          </ac:picMkLst>
        </pc:picChg>
      </pc:sldChg>
      <pc:sldChg chg="addSp modSp new">
        <pc:chgData name="Diego Antonio Faria Dominguez" userId="S::dfaria@espol.edu.ec::b7677b8f-538d-488b-b46d-f91d97608dcd" providerId="AD" clId="Web-{1AE9A870-8375-4C0C-AE01-852551D637B9}" dt="2020-05-24T04:07:27.680" v="16" actId="14100"/>
        <pc:sldMkLst>
          <pc:docMk/>
          <pc:sldMk cId="975239720" sldId="267"/>
        </pc:sldMkLst>
        <pc:spChg chg="add">
          <ac:chgData name="Diego Antonio Faria Dominguez" userId="S::dfaria@espol.edu.ec::b7677b8f-538d-488b-b46d-f91d97608dcd" providerId="AD" clId="Web-{1AE9A870-8375-4C0C-AE01-852551D637B9}" dt="2020-05-24T04:06:51.772" v="10"/>
          <ac:spMkLst>
            <pc:docMk/>
            <pc:sldMk cId="975239720" sldId="267"/>
            <ac:spMk id="3" creationId="{DFBCC10F-DAB3-4E03-95B6-5E14198F8F7F}"/>
          </ac:spMkLst>
        </pc:spChg>
        <pc:picChg chg="add mod">
          <ac:chgData name="Diego Antonio Faria Dominguez" userId="S::dfaria@espol.edu.ec::b7677b8f-538d-488b-b46d-f91d97608dcd" providerId="AD" clId="Web-{1AE9A870-8375-4C0C-AE01-852551D637B9}" dt="2020-05-24T04:07:27.680" v="16" actId="14100"/>
          <ac:picMkLst>
            <pc:docMk/>
            <pc:sldMk cId="975239720" sldId="267"/>
            <ac:picMk id="4" creationId="{ED1E41C1-E498-49EF-A085-6017211738A7}"/>
          </ac:picMkLst>
        </pc:picChg>
      </pc:sldChg>
      <pc:sldChg chg="addSp modSp new">
        <pc:chgData name="Diego Antonio Faria Dominguez" userId="S::dfaria@espol.edu.ec::b7677b8f-538d-488b-b46d-f91d97608dcd" providerId="AD" clId="Web-{1AE9A870-8375-4C0C-AE01-852551D637B9}" dt="2020-05-24T04:08:04.462" v="22" actId="1076"/>
        <pc:sldMkLst>
          <pc:docMk/>
          <pc:sldMk cId="3321667048" sldId="268"/>
        </pc:sldMkLst>
        <pc:spChg chg="add">
          <ac:chgData name="Diego Antonio Faria Dominguez" userId="S::dfaria@espol.edu.ec::b7677b8f-538d-488b-b46d-f91d97608dcd" providerId="AD" clId="Web-{1AE9A870-8375-4C0C-AE01-852551D637B9}" dt="2020-05-24T04:06:55.475" v="11"/>
          <ac:spMkLst>
            <pc:docMk/>
            <pc:sldMk cId="3321667048" sldId="268"/>
            <ac:spMk id="3" creationId="{D9DC609A-034C-4E9C-BD6B-E958DFC5E17A}"/>
          </ac:spMkLst>
        </pc:spChg>
        <pc:picChg chg="add mod">
          <ac:chgData name="Diego Antonio Faria Dominguez" userId="S::dfaria@espol.edu.ec::b7677b8f-538d-488b-b46d-f91d97608dcd" providerId="AD" clId="Web-{1AE9A870-8375-4C0C-AE01-852551D637B9}" dt="2020-05-24T04:08:04.462" v="22" actId="1076"/>
          <ac:picMkLst>
            <pc:docMk/>
            <pc:sldMk cId="3321667048" sldId="268"/>
            <ac:picMk id="4" creationId="{C8702A4D-C5F2-4535-8371-EEFB8033AA04}"/>
          </ac:picMkLst>
        </pc:picChg>
      </pc:sldChg>
    </pc:docChg>
  </pc:docChgLst>
  <pc:docChgLst>
    <pc:chgData name="Lucy Raquel Caregua Alvario" userId="S::lcaregua@espol.edu.ec::83306081-f858-4cb3-9438-8cdbbe8f7208" providerId="AD" clId="Web-{B76E5A8B-90FE-488E-A49D-160DA4ACD88C}"/>
    <pc:docChg chg="delSld modSld">
      <pc:chgData name="Lucy Raquel Caregua Alvario" userId="S::lcaregua@espol.edu.ec::83306081-f858-4cb3-9438-8cdbbe8f7208" providerId="AD" clId="Web-{B76E5A8B-90FE-488E-A49D-160DA4ACD88C}" dt="2020-05-24T04:36:03.966" v="11" actId="1076"/>
      <pc:docMkLst>
        <pc:docMk/>
      </pc:docMkLst>
      <pc:sldChg chg="addSp delSp modSp del">
        <pc:chgData name="Lucy Raquel Caregua Alvario" userId="S::lcaregua@espol.edu.ec::83306081-f858-4cb3-9438-8cdbbe8f7208" providerId="AD" clId="Web-{B76E5A8B-90FE-488E-A49D-160DA4ACD88C}" dt="2020-05-24T04:35:26.606" v="5"/>
        <pc:sldMkLst>
          <pc:docMk/>
          <pc:sldMk cId="3164692857" sldId="265"/>
        </pc:sldMkLst>
        <pc:spChg chg="mod">
          <ac:chgData name="Lucy Raquel Caregua Alvario" userId="S::lcaregua@espol.edu.ec::83306081-f858-4cb3-9438-8cdbbe8f7208" providerId="AD" clId="Web-{B76E5A8B-90FE-488E-A49D-160DA4ACD88C}" dt="2020-05-24T04:34:40.154" v="1"/>
          <ac:spMkLst>
            <pc:docMk/>
            <pc:sldMk cId="3164692857" sldId="265"/>
            <ac:spMk id="2" creationId="{0DBF2539-82AC-4A82-B89B-CA8CD440D60E}"/>
          </ac:spMkLst>
        </pc:spChg>
        <pc:spChg chg="add del">
          <ac:chgData name="Lucy Raquel Caregua Alvario" userId="S::lcaregua@espol.edu.ec::83306081-f858-4cb3-9438-8cdbbe8f7208" providerId="AD" clId="Web-{B76E5A8B-90FE-488E-A49D-160DA4ACD88C}" dt="2020-05-24T04:34:40.154" v="1"/>
          <ac:spMkLst>
            <pc:docMk/>
            <pc:sldMk cId="3164692857" sldId="265"/>
            <ac:spMk id="10" creationId="{E18F6E8B-15ED-43C7-94BA-91549A651C73}"/>
          </ac:spMkLst>
        </pc:spChg>
        <pc:spChg chg="add del">
          <ac:chgData name="Lucy Raquel Caregua Alvario" userId="S::lcaregua@espol.edu.ec::83306081-f858-4cb3-9438-8cdbbe8f7208" providerId="AD" clId="Web-{B76E5A8B-90FE-488E-A49D-160DA4ACD88C}" dt="2020-05-24T04:34:40.154" v="1"/>
          <ac:spMkLst>
            <pc:docMk/>
            <pc:sldMk cId="3164692857" sldId="265"/>
            <ac:spMk id="17" creationId="{B81933D1-5615-42C7-9C0B-4EB7105CCE2D}"/>
          </ac:spMkLst>
        </pc:spChg>
        <pc:spChg chg="add del">
          <ac:chgData name="Lucy Raquel Caregua Alvario" userId="S::lcaregua@espol.edu.ec::83306081-f858-4cb3-9438-8cdbbe8f7208" providerId="AD" clId="Web-{B76E5A8B-90FE-488E-A49D-160DA4ACD88C}" dt="2020-05-24T04:34:40.154" v="1"/>
          <ac:spMkLst>
            <pc:docMk/>
            <pc:sldMk cId="3164692857" sldId="265"/>
            <ac:spMk id="19" creationId="{B089A89A-1E9C-4761-9DFF-53C275FBF870}"/>
          </ac:spMkLst>
        </pc:spChg>
        <pc:spChg chg="add del">
          <ac:chgData name="Lucy Raquel Caregua Alvario" userId="S::lcaregua@espol.edu.ec::83306081-f858-4cb3-9438-8cdbbe8f7208" providerId="AD" clId="Web-{B76E5A8B-90FE-488E-A49D-160DA4ACD88C}" dt="2020-05-24T04:34:40.154" v="1"/>
          <ac:spMkLst>
            <pc:docMk/>
            <pc:sldMk cId="3164692857" sldId="265"/>
            <ac:spMk id="21" creationId="{19C9EAEA-39D0-4B0E-A0EB-51E7B26740B1}"/>
          </ac:spMkLst>
        </pc:spChg>
        <pc:spChg chg="add del">
          <ac:chgData name="Lucy Raquel Caregua Alvario" userId="S::lcaregua@espol.edu.ec::83306081-f858-4cb3-9438-8cdbbe8f7208" providerId="AD" clId="Web-{B76E5A8B-90FE-488E-A49D-160DA4ACD88C}" dt="2020-05-24T04:34:40.154" v="1"/>
          <ac:spMkLst>
            <pc:docMk/>
            <pc:sldMk cId="3164692857" sldId="265"/>
            <ac:spMk id="26" creationId="{F29C2C85-1492-463C-B805-3FD3FCE93360}"/>
          </ac:spMkLst>
        </pc:spChg>
        <pc:spChg chg="add del">
          <ac:chgData name="Lucy Raquel Caregua Alvario" userId="S::lcaregua@espol.edu.ec::83306081-f858-4cb3-9438-8cdbbe8f7208" providerId="AD" clId="Web-{B76E5A8B-90FE-488E-A49D-160DA4ACD88C}" dt="2020-05-24T04:34:40.154" v="1"/>
          <ac:spMkLst>
            <pc:docMk/>
            <pc:sldMk cId="3164692857" sldId="265"/>
            <ac:spMk id="32" creationId="{8ED94938-268E-4C0A-A08A-B3980C78BAEB}"/>
          </ac:spMkLst>
        </pc:spChg>
        <pc:grpChg chg="add del">
          <ac:chgData name="Lucy Raquel Caregua Alvario" userId="S::lcaregua@espol.edu.ec::83306081-f858-4cb3-9438-8cdbbe8f7208" providerId="AD" clId="Web-{B76E5A8B-90FE-488E-A49D-160DA4ACD88C}" dt="2020-05-24T04:34:40.154" v="1"/>
          <ac:grpSpMkLst>
            <pc:docMk/>
            <pc:sldMk cId="3164692857" sldId="265"/>
            <ac:grpSpMk id="12" creationId="{032D8612-31EB-44CF-A1D0-14FD4C705424}"/>
          </ac:grpSpMkLst>
        </pc:grpChg>
        <pc:grpChg chg="add del">
          <ac:chgData name="Lucy Raquel Caregua Alvario" userId="S::lcaregua@espol.edu.ec::83306081-f858-4cb3-9438-8cdbbe8f7208" providerId="AD" clId="Web-{B76E5A8B-90FE-488E-A49D-160DA4ACD88C}" dt="2020-05-24T04:34:40.154" v="1"/>
          <ac:grpSpMkLst>
            <pc:docMk/>
            <pc:sldMk cId="3164692857" sldId="265"/>
            <ac:grpSpMk id="28" creationId="{B83D307E-DF68-43F8-97CE-0AAE950A7129}"/>
          </ac:grpSpMkLst>
        </pc:grpChg>
        <pc:picChg chg="mod">
          <ac:chgData name="Lucy Raquel Caregua Alvario" userId="S::lcaregua@espol.edu.ec::83306081-f858-4cb3-9438-8cdbbe8f7208" providerId="AD" clId="Web-{B76E5A8B-90FE-488E-A49D-160DA4ACD88C}" dt="2020-05-24T04:34:40.154" v="1"/>
          <ac:picMkLst>
            <pc:docMk/>
            <pc:sldMk cId="3164692857" sldId="265"/>
            <ac:picMk id="4" creationId="{C6951656-0E89-4FF5-83B0-3BB640947D63}"/>
          </ac:picMkLst>
        </pc:picChg>
        <pc:picChg chg="mod">
          <ac:chgData name="Lucy Raquel Caregua Alvario" userId="S::lcaregua@espol.edu.ec::83306081-f858-4cb3-9438-8cdbbe8f7208" providerId="AD" clId="Web-{B76E5A8B-90FE-488E-A49D-160DA4ACD88C}" dt="2020-05-24T04:34:40.154" v="1"/>
          <ac:picMkLst>
            <pc:docMk/>
            <pc:sldMk cId="3164692857" sldId="265"/>
            <ac:picMk id="5" creationId="{B13D9440-A498-4F70-844A-D86532F3975F}"/>
          </ac:picMkLst>
        </pc:picChg>
      </pc:sldChg>
      <pc:sldChg chg="addSp modSp">
        <pc:chgData name="Lucy Raquel Caregua Alvario" userId="S::lcaregua@espol.edu.ec::83306081-f858-4cb3-9438-8cdbbe8f7208" providerId="AD" clId="Web-{B76E5A8B-90FE-488E-A49D-160DA4ACD88C}" dt="2020-05-24T04:36:03.966" v="11" actId="1076"/>
        <pc:sldMkLst>
          <pc:docMk/>
          <pc:sldMk cId="975239720" sldId="267"/>
        </pc:sldMkLst>
        <pc:picChg chg="add mod">
          <ac:chgData name="Lucy Raquel Caregua Alvario" userId="S::lcaregua@espol.edu.ec::83306081-f858-4cb3-9438-8cdbbe8f7208" providerId="AD" clId="Web-{B76E5A8B-90FE-488E-A49D-160DA4ACD88C}" dt="2020-05-24T04:36:00.247" v="10" actId="1076"/>
          <ac:picMkLst>
            <pc:docMk/>
            <pc:sldMk cId="975239720" sldId="267"/>
            <ac:picMk id="2" creationId="{4914FFB7-88DB-4B74-987D-5D32A168C4C3}"/>
          </ac:picMkLst>
        </pc:picChg>
        <pc:picChg chg="add mod">
          <ac:chgData name="Lucy Raquel Caregua Alvario" userId="S::lcaregua@espol.edu.ec::83306081-f858-4cb3-9438-8cdbbe8f7208" providerId="AD" clId="Web-{B76E5A8B-90FE-488E-A49D-160DA4ACD88C}" dt="2020-05-24T04:36:03.966" v="11" actId="1076"/>
          <ac:picMkLst>
            <pc:docMk/>
            <pc:sldMk cId="975239720" sldId="267"/>
            <ac:picMk id="6" creationId="{CEACC9C4-8AAF-487D-AC4E-96A098A2FA01}"/>
          </ac:picMkLst>
        </pc:picChg>
      </pc:sldChg>
    </pc:docChg>
  </pc:docChgLst>
  <pc:docChgLst>
    <pc:chgData name="Lucy Raquel Caregua Alvario" userId="S::lcaregua@espol.edu.ec::83306081-f858-4cb3-9438-8cdbbe8f7208" providerId="AD" clId="Web-{83A9090A-DEFD-479B-88C4-DD782F44D326}"/>
    <pc:docChg chg="delSld modSld">
      <pc:chgData name="Lucy Raquel Caregua Alvario" userId="S::lcaregua@espol.edu.ec::83306081-f858-4cb3-9438-8cdbbe8f7208" providerId="AD" clId="Web-{83A9090A-DEFD-479B-88C4-DD782F44D326}" dt="2020-05-24T04:31:25.173" v="70"/>
      <pc:docMkLst>
        <pc:docMk/>
      </pc:docMkLst>
      <pc:sldChg chg="addSp modSp">
        <pc:chgData name="Lucy Raquel Caregua Alvario" userId="S::lcaregua@espol.edu.ec::83306081-f858-4cb3-9438-8cdbbe8f7208" providerId="AD" clId="Web-{83A9090A-DEFD-479B-88C4-DD782F44D326}" dt="2020-05-24T04:18:54.883" v="49" actId="1076"/>
        <pc:sldMkLst>
          <pc:docMk/>
          <pc:sldMk cId="0" sldId="261"/>
        </pc:sldMkLst>
        <pc:picChg chg="add mod modCrop">
          <ac:chgData name="Lucy Raquel Caregua Alvario" userId="S::lcaregua@espol.edu.ec::83306081-f858-4cb3-9438-8cdbbe8f7208" providerId="AD" clId="Web-{83A9090A-DEFD-479B-88C4-DD782F44D326}" dt="2020-05-24T04:18:54.883" v="49" actId="1076"/>
          <ac:picMkLst>
            <pc:docMk/>
            <pc:sldMk cId="0" sldId="261"/>
            <ac:picMk id="2" creationId="{F39B81E7-644E-492C-8519-5E72351EA550}"/>
          </ac:picMkLst>
        </pc:picChg>
        <pc:picChg chg="mod modCrop">
          <ac:chgData name="Lucy Raquel Caregua Alvario" userId="S::lcaregua@espol.edu.ec::83306081-f858-4cb3-9438-8cdbbe8f7208" providerId="AD" clId="Web-{83A9090A-DEFD-479B-88C4-DD782F44D326}" dt="2020-05-24T04:18:42.398" v="46" actId="1076"/>
          <ac:picMkLst>
            <pc:docMk/>
            <pc:sldMk cId="0" sldId="261"/>
            <ac:picMk id="5128" creationId="{ECD7ADBE-9168-4261-A45D-D95B1F60C211}"/>
          </ac:picMkLst>
        </pc:picChg>
      </pc:sldChg>
      <pc:sldChg chg="addSp delSp modSp mod setBg">
        <pc:chgData name="Lucy Raquel Caregua Alvario" userId="S::lcaregua@espol.edu.ec::83306081-f858-4cb3-9438-8cdbbe8f7208" providerId="AD" clId="Web-{83A9090A-DEFD-479B-88C4-DD782F44D326}" dt="2020-05-24T04:15:04.485" v="38" actId="1076"/>
        <pc:sldMkLst>
          <pc:docMk/>
          <pc:sldMk cId="2559758262" sldId="264"/>
        </pc:sldMkLst>
        <pc:spChg chg="mod">
          <ac:chgData name="Lucy Raquel Caregua Alvario" userId="S::lcaregua@espol.edu.ec::83306081-f858-4cb3-9438-8cdbbe8f7208" providerId="AD" clId="Web-{83A9090A-DEFD-479B-88C4-DD782F44D326}" dt="2020-05-24T04:14:35.312" v="33"/>
          <ac:spMkLst>
            <pc:docMk/>
            <pc:sldMk cId="2559758262" sldId="264"/>
            <ac:spMk id="2" creationId="{6098EF8C-227C-4383-8193-67BD53A7AB82}"/>
          </ac:spMkLst>
        </pc:spChg>
        <pc:spChg chg="mod">
          <ac:chgData name="Lucy Raquel Caregua Alvario" userId="S::lcaregua@espol.edu.ec::83306081-f858-4cb3-9438-8cdbbe8f7208" providerId="AD" clId="Web-{83A9090A-DEFD-479B-88C4-DD782F44D326}" dt="2020-05-24T04:14:50.891" v="34" actId="1076"/>
          <ac:spMkLst>
            <pc:docMk/>
            <pc:sldMk cId="2559758262" sldId="264"/>
            <ac:spMk id="3" creationId="{725BA8FE-2A28-477F-BF92-97B7C9DD24D8}"/>
          </ac:spMkLst>
        </pc:spChg>
        <pc:spChg chg="add del">
          <ac:chgData name="Lucy Raquel Caregua Alvario" userId="S::lcaregua@espol.edu.ec::83306081-f858-4cb3-9438-8cdbbe8f7208" providerId="AD" clId="Web-{83A9090A-DEFD-479B-88C4-DD782F44D326}" dt="2020-05-24T04:14:35.312" v="33"/>
          <ac:spMkLst>
            <pc:docMk/>
            <pc:sldMk cId="2559758262" sldId="264"/>
            <ac:spMk id="10" creationId="{149FB5C3-7336-4FE0-A30C-CC0A3646D499}"/>
          </ac:spMkLst>
        </pc:spChg>
        <pc:spChg chg="add del">
          <ac:chgData name="Lucy Raquel Caregua Alvario" userId="S::lcaregua@espol.edu.ec::83306081-f858-4cb3-9438-8cdbbe8f7208" providerId="AD" clId="Web-{83A9090A-DEFD-479B-88C4-DD782F44D326}" dt="2020-05-24T04:14:35.312" v="33"/>
          <ac:spMkLst>
            <pc:docMk/>
            <pc:sldMk cId="2559758262" sldId="264"/>
            <ac:spMk id="16" creationId="{0DA909B4-15FF-46A6-8A7F-7AEF977FE9ED}"/>
          </ac:spMkLst>
        </pc:spChg>
        <pc:spChg chg="add del">
          <ac:chgData name="Lucy Raquel Caregua Alvario" userId="S::lcaregua@espol.edu.ec::83306081-f858-4cb3-9438-8cdbbe8f7208" providerId="AD" clId="Web-{83A9090A-DEFD-479B-88C4-DD782F44D326}" dt="2020-05-24T04:14:35.312" v="33"/>
          <ac:spMkLst>
            <pc:docMk/>
            <pc:sldMk cId="2559758262" sldId="264"/>
            <ac:spMk id="18" creationId="{1382A32C-5B0C-4B1C-A074-76C6DBCC9F87}"/>
          </ac:spMkLst>
        </pc:spChg>
        <pc:grpChg chg="add del">
          <ac:chgData name="Lucy Raquel Caregua Alvario" userId="S::lcaregua@espol.edu.ec::83306081-f858-4cb3-9438-8cdbbe8f7208" providerId="AD" clId="Web-{83A9090A-DEFD-479B-88C4-DD782F44D326}" dt="2020-05-24T04:14:35.312" v="33"/>
          <ac:grpSpMkLst>
            <pc:docMk/>
            <pc:sldMk cId="2559758262" sldId="264"/>
            <ac:grpSpMk id="12" creationId="{19A6B5CE-CB1D-48EE-8B43-E952235C8371}"/>
          </ac:grpSpMkLst>
        </pc:grpChg>
        <pc:picChg chg="add mod ord">
          <ac:chgData name="Lucy Raquel Caregua Alvario" userId="S::lcaregua@espol.edu.ec::83306081-f858-4cb3-9438-8cdbbe8f7208" providerId="AD" clId="Web-{83A9090A-DEFD-479B-88C4-DD782F44D326}" dt="2020-05-24T04:15:04.485" v="38" actId="1076"/>
          <ac:picMkLst>
            <pc:docMk/>
            <pc:sldMk cId="2559758262" sldId="264"/>
            <ac:picMk id="4" creationId="{51D4F0C4-D1C6-4BC8-AB95-68464E641DF5}"/>
          </ac:picMkLst>
        </pc:picChg>
        <pc:picChg chg="add mod">
          <ac:chgData name="Lucy Raquel Caregua Alvario" userId="S::lcaregua@espol.edu.ec::83306081-f858-4cb3-9438-8cdbbe8f7208" providerId="AD" clId="Web-{83A9090A-DEFD-479B-88C4-DD782F44D326}" dt="2020-05-24T04:14:58.313" v="36" actId="14100"/>
          <ac:picMkLst>
            <pc:docMk/>
            <pc:sldMk cId="2559758262" sldId="264"/>
            <ac:picMk id="5" creationId="{53EA986E-519D-4830-A89C-E357A283253C}"/>
          </ac:picMkLst>
        </pc:picChg>
      </pc:sldChg>
      <pc:sldChg chg="addSp delSp modSp mod setBg">
        <pc:chgData name="Lucy Raquel Caregua Alvario" userId="S::lcaregua@espol.edu.ec::83306081-f858-4cb3-9438-8cdbbe8f7208" providerId="AD" clId="Web-{83A9090A-DEFD-479B-88C4-DD782F44D326}" dt="2020-05-24T04:31:25.173" v="70"/>
        <pc:sldMkLst>
          <pc:docMk/>
          <pc:sldMk cId="3164692857" sldId="265"/>
        </pc:sldMkLst>
        <pc:spChg chg="mod">
          <ac:chgData name="Lucy Raquel Caregua Alvario" userId="S::lcaregua@espol.edu.ec::83306081-f858-4cb3-9438-8cdbbe8f7208" providerId="AD" clId="Web-{83A9090A-DEFD-479B-88C4-DD782F44D326}" dt="2020-05-24T04:31:25.173" v="70"/>
          <ac:spMkLst>
            <pc:docMk/>
            <pc:sldMk cId="3164692857" sldId="265"/>
            <ac:spMk id="2" creationId="{0DBF2539-82AC-4A82-B89B-CA8CD440D60E}"/>
          </ac:spMkLst>
        </pc:spChg>
        <pc:spChg chg="add">
          <ac:chgData name="Lucy Raquel Caregua Alvario" userId="S::lcaregua@espol.edu.ec::83306081-f858-4cb3-9438-8cdbbe8f7208" providerId="AD" clId="Web-{83A9090A-DEFD-479B-88C4-DD782F44D326}" dt="2020-05-24T04:31:25.173" v="70"/>
          <ac:spMkLst>
            <pc:docMk/>
            <pc:sldMk cId="3164692857" sldId="265"/>
            <ac:spMk id="10" creationId="{E18F6E8B-15ED-43C7-94BA-91549A651C73}"/>
          </ac:spMkLst>
        </pc:spChg>
        <pc:spChg chg="add">
          <ac:chgData name="Lucy Raquel Caregua Alvario" userId="S::lcaregua@espol.edu.ec::83306081-f858-4cb3-9438-8cdbbe8f7208" providerId="AD" clId="Web-{83A9090A-DEFD-479B-88C4-DD782F44D326}" dt="2020-05-24T04:31:25.173" v="70"/>
          <ac:spMkLst>
            <pc:docMk/>
            <pc:sldMk cId="3164692857" sldId="265"/>
            <ac:spMk id="17" creationId="{B81933D1-5615-42C7-9C0B-4EB7105CCE2D}"/>
          </ac:spMkLst>
        </pc:spChg>
        <pc:spChg chg="add">
          <ac:chgData name="Lucy Raquel Caregua Alvario" userId="S::lcaregua@espol.edu.ec::83306081-f858-4cb3-9438-8cdbbe8f7208" providerId="AD" clId="Web-{83A9090A-DEFD-479B-88C4-DD782F44D326}" dt="2020-05-24T04:31:25.173" v="70"/>
          <ac:spMkLst>
            <pc:docMk/>
            <pc:sldMk cId="3164692857" sldId="265"/>
            <ac:spMk id="19" creationId="{B089A89A-1E9C-4761-9DFF-53C275FBF870}"/>
          </ac:spMkLst>
        </pc:spChg>
        <pc:spChg chg="add">
          <ac:chgData name="Lucy Raquel Caregua Alvario" userId="S::lcaregua@espol.edu.ec::83306081-f858-4cb3-9438-8cdbbe8f7208" providerId="AD" clId="Web-{83A9090A-DEFD-479B-88C4-DD782F44D326}" dt="2020-05-24T04:31:25.173" v="70"/>
          <ac:spMkLst>
            <pc:docMk/>
            <pc:sldMk cId="3164692857" sldId="265"/>
            <ac:spMk id="21" creationId="{19C9EAEA-39D0-4B0E-A0EB-51E7B26740B1}"/>
          </ac:spMkLst>
        </pc:spChg>
        <pc:grpChg chg="add">
          <ac:chgData name="Lucy Raquel Caregua Alvario" userId="S::lcaregua@espol.edu.ec::83306081-f858-4cb3-9438-8cdbbe8f7208" providerId="AD" clId="Web-{83A9090A-DEFD-479B-88C4-DD782F44D326}" dt="2020-05-24T04:31:25.173" v="70"/>
          <ac:grpSpMkLst>
            <pc:docMk/>
            <pc:sldMk cId="3164692857" sldId="265"/>
            <ac:grpSpMk id="12" creationId="{032D8612-31EB-44CF-A1D0-14FD4C705424}"/>
          </ac:grpSpMkLst>
        </pc:grpChg>
        <pc:picChg chg="add del mod ord modCrop">
          <ac:chgData name="Lucy Raquel Caregua Alvario" userId="S::lcaregua@espol.edu.ec::83306081-f858-4cb3-9438-8cdbbe8f7208" providerId="AD" clId="Web-{83A9090A-DEFD-479B-88C4-DD782F44D326}" dt="2020-05-24T04:31:25.173" v="70"/>
          <ac:picMkLst>
            <pc:docMk/>
            <pc:sldMk cId="3164692857" sldId="265"/>
            <ac:picMk id="4" creationId="{C6951656-0E89-4FF5-83B0-3BB640947D63}"/>
          </ac:picMkLst>
        </pc:picChg>
        <pc:picChg chg="add mod">
          <ac:chgData name="Lucy Raquel Caregua Alvario" userId="S::lcaregua@espol.edu.ec::83306081-f858-4cb3-9438-8cdbbe8f7208" providerId="AD" clId="Web-{83A9090A-DEFD-479B-88C4-DD782F44D326}" dt="2020-05-24T04:31:25.173" v="70"/>
          <ac:picMkLst>
            <pc:docMk/>
            <pc:sldMk cId="3164692857" sldId="265"/>
            <ac:picMk id="5" creationId="{B13D9440-A498-4F70-844A-D86532F3975F}"/>
          </ac:picMkLst>
        </pc:picChg>
      </pc:sldChg>
      <pc:sldChg chg="delSp">
        <pc:chgData name="Lucy Raquel Caregua Alvario" userId="S::lcaregua@espol.edu.ec::83306081-f858-4cb3-9438-8cdbbe8f7208" providerId="AD" clId="Web-{83A9090A-DEFD-479B-88C4-DD782F44D326}" dt="2020-05-24T04:31:14.032" v="67"/>
        <pc:sldMkLst>
          <pc:docMk/>
          <pc:sldMk cId="975239720" sldId="267"/>
        </pc:sldMkLst>
        <pc:picChg chg="del">
          <ac:chgData name="Lucy Raquel Caregua Alvario" userId="S::lcaregua@espol.edu.ec::83306081-f858-4cb3-9438-8cdbbe8f7208" providerId="AD" clId="Web-{83A9090A-DEFD-479B-88C4-DD782F44D326}" dt="2020-05-24T04:31:14.032" v="67"/>
          <ac:picMkLst>
            <pc:docMk/>
            <pc:sldMk cId="975239720" sldId="267"/>
            <ac:picMk id="4" creationId="{ED1E41C1-E498-49EF-A085-6017211738A7}"/>
          </ac:picMkLst>
        </pc:picChg>
      </pc:sldChg>
      <pc:sldChg chg="del">
        <pc:chgData name="Lucy Raquel Caregua Alvario" userId="S::lcaregua@espol.edu.ec::83306081-f858-4cb3-9438-8cdbbe8f7208" providerId="AD" clId="Web-{83A9090A-DEFD-479B-88C4-DD782F44D326}" dt="2020-05-24T04:28:48.824" v="50"/>
        <pc:sldMkLst>
          <pc:docMk/>
          <pc:sldMk cId="3321667048" sldId="268"/>
        </pc:sldMkLst>
      </pc:sldChg>
    </pc:docChg>
  </pc:docChgLst>
  <pc:docChgLst>
    <pc:chgData name="Lucy Raquel Caregua Alvario" userId="S::lcaregua@espol.edu.ec::83306081-f858-4cb3-9438-8cdbbe8f7208" providerId="AD" clId="Web-{07B7A812-10F1-4065-A44B-464B37422120}"/>
    <pc:docChg chg="addSld modSld">
      <pc:chgData name="Lucy Raquel Caregua Alvario" userId="S::lcaregua@espol.edu.ec::83306081-f858-4cb3-9438-8cdbbe8f7208" providerId="AD" clId="Web-{07B7A812-10F1-4065-A44B-464B37422120}" dt="2020-05-24T04:00:16.243" v="88" actId="1076"/>
      <pc:docMkLst>
        <pc:docMk/>
      </pc:docMkLst>
      <pc:sldChg chg="modSp">
        <pc:chgData name="Lucy Raquel Caregua Alvario" userId="S::lcaregua@espol.edu.ec::83306081-f858-4cb3-9438-8cdbbe8f7208" providerId="AD" clId="Web-{07B7A812-10F1-4065-A44B-464B37422120}" dt="2020-05-24T03:57:23.444" v="30" actId="20577"/>
        <pc:sldMkLst>
          <pc:docMk/>
          <pc:sldMk cId="0" sldId="256"/>
        </pc:sldMkLst>
        <pc:spChg chg="mod">
          <ac:chgData name="Lucy Raquel Caregua Alvario" userId="S::lcaregua@espol.edu.ec::83306081-f858-4cb3-9438-8cdbbe8f7208" providerId="AD" clId="Web-{07B7A812-10F1-4065-A44B-464B37422120}" dt="2020-05-24T03:57:02.522" v="23" actId="20577"/>
          <ac:spMkLst>
            <pc:docMk/>
            <pc:sldMk cId="0" sldId="256"/>
            <ac:spMk id="2" creationId="{18C089C7-4EE2-4EDB-9CC8-C6488618CFF3}"/>
          </ac:spMkLst>
        </pc:spChg>
        <pc:spChg chg="mod">
          <ac:chgData name="Lucy Raquel Caregua Alvario" userId="S::lcaregua@espol.edu.ec::83306081-f858-4cb3-9438-8cdbbe8f7208" providerId="AD" clId="Web-{07B7A812-10F1-4065-A44B-464B37422120}" dt="2020-05-24T03:57:23.444" v="30" actId="20577"/>
          <ac:spMkLst>
            <pc:docMk/>
            <pc:sldMk cId="0" sldId="256"/>
            <ac:spMk id="3" creationId="{1F841737-7461-4896-8B0C-EF2AF529F675}"/>
          </ac:spMkLst>
        </pc:spChg>
        <pc:picChg chg="mod">
          <ac:chgData name="Lucy Raquel Caregua Alvario" userId="S::lcaregua@espol.edu.ec::83306081-f858-4cb3-9438-8cdbbe8f7208" providerId="AD" clId="Web-{07B7A812-10F1-4065-A44B-464B37422120}" dt="2020-05-24T03:54:38.162" v="8" actId="1076"/>
          <ac:picMkLst>
            <pc:docMk/>
            <pc:sldMk cId="0" sldId="256"/>
            <ac:picMk id="2054" creationId="{D2937FA9-4FE7-4184-BE61-0B1B07FBE3E0}"/>
          </ac:picMkLst>
        </pc:picChg>
      </pc:sldChg>
      <pc:sldChg chg="modSp">
        <pc:chgData name="Lucy Raquel Caregua Alvario" userId="S::lcaregua@espol.edu.ec::83306081-f858-4cb3-9438-8cdbbe8f7208" providerId="AD" clId="Web-{07B7A812-10F1-4065-A44B-464B37422120}" dt="2020-05-24T03:57:42.179" v="36" actId="20577"/>
        <pc:sldMkLst>
          <pc:docMk/>
          <pc:sldMk cId="0" sldId="260"/>
        </pc:sldMkLst>
        <pc:spChg chg="mod">
          <ac:chgData name="Lucy Raquel Caregua Alvario" userId="S::lcaregua@espol.edu.ec::83306081-f858-4cb3-9438-8cdbbe8f7208" providerId="AD" clId="Web-{07B7A812-10F1-4065-A44B-464B37422120}" dt="2020-05-24T03:57:42.179" v="36" actId="20577"/>
          <ac:spMkLst>
            <pc:docMk/>
            <pc:sldMk cId="0" sldId="260"/>
            <ac:spMk id="3" creationId="{D33BA529-7B94-423E-974F-CEB1AB0ED725}"/>
          </ac:spMkLst>
        </pc:spChg>
      </pc:sldChg>
      <pc:sldChg chg="modSp">
        <pc:chgData name="Lucy Raquel Caregua Alvario" userId="S::lcaregua@espol.edu.ec::83306081-f858-4cb3-9438-8cdbbe8f7208" providerId="AD" clId="Web-{07B7A812-10F1-4065-A44B-464B37422120}" dt="2020-05-24T03:58:15.210" v="49" actId="1076"/>
        <pc:sldMkLst>
          <pc:docMk/>
          <pc:sldMk cId="0" sldId="261"/>
        </pc:sldMkLst>
        <pc:spChg chg="mod">
          <ac:chgData name="Lucy Raquel Caregua Alvario" userId="S::lcaregua@espol.edu.ec::83306081-f858-4cb3-9438-8cdbbe8f7208" providerId="AD" clId="Web-{07B7A812-10F1-4065-A44B-464B37422120}" dt="2020-05-24T03:57:52.273" v="40" actId="20577"/>
          <ac:spMkLst>
            <pc:docMk/>
            <pc:sldMk cId="0" sldId="261"/>
            <ac:spMk id="3" creationId="{A80A72FA-4C14-4C2C-B38D-D4406B9CAE27}"/>
          </ac:spMkLst>
        </pc:spChg>
        <pc:picChg chg="mod">
          <ac:chgData name="Lucy Raquel Caregua Alvario" userId="S::lcaregua@espol.edu.ec::83306081-f858-4cb3-9438-8cdbbe8f7208" providerId="AD" clId="Web-{07B7A812-10F1-4065-A44B-464B37422120}" dt="2020-05-24T03:58:12.601" v="48" actId="1076"/>
          <ac:picMkLst>
            <pc:docMk/>
            <pc:sldMk cId="0" sldId="261"/>
            <ac:picMk id="5122" creationId="{44B5AD13-41F6-4F5C-972A-39B1FBBCBC0A}"/>
          </ac:picMkLst>
        </pc:picChg>
        <pc:picChg chg="mod">
          <ac:chgData name="Lucy Raquel Caregua Alvario" userId="S::lcaregua@espol.edu.ec::83306081-f858-4cb3-9438-8cdbbe8f7208" providerId="AD" clId="Web-{07B7A812-10F1-4065-A44B-464B37422120}" dt="2020-05-24T03:58:15.210" v="49" actId="1076"/>
          <ac:picMkLst>
            <pc:docMk/>
            <pc:sldMk cId="0" sldId="261"/>
            <ac:picMk id="5128" creationId="{ECD7ADBE-9168-4261-A45D-D95B1F60C211}"/>
          </ac:picMkLst>
        </pc:picChg>
      </pc:sldChg>
      <pc:sldChg chg="modSp">
        <pc:chgData name="Lucy Raquel Caregua Alvario" userId="S::lcaregua@espol.edu.ec::83306081-f858-4cb3-9438-8cdbbe8f7208" providerId="AD" clId="Web-{07B7A812-10F1-4065-A44B-464B37422120}" dt="2020-05-24T03:58:53.851" v="57" actId="1076"/>
        <pc:sldMkLst>
          <pc:docMk/>
          <pc:sldMk cId="1526385342" sldId="263"/>
        </pc:sldMkLst>
        <pc:spChg chg="mod">
          <ac:chgData name="Lucy Raquel Caregua Alvario" userId="S::lcaregua@espol.edu.ec::83306081-f858-4cb3-9438-8cdbbe8f7208" providerId="AD" clId="Web-{07B7A812-10F1-4065-A44B-464B37422120}" dt="2020-05-24T03:57:34.601" v="33" actId="20577"/>
          <ac:spMkLst>
            <pc:docMk/>
            <pc:sldMk cId="1526385342" sldId="263"/>
            <ac:spMk id="2" creationId="{9DEDFB9D-823E-4D75-8E39-368617C97770}"/>
          </ac:spMkLst>
        </pc:spChg>
        <pc:picChg chg="mod">
          <ac:chgData name="Lucy Raquel Caregua Alvario" userId="S::lcaregua@espol.edu.ec::83306081-f858-4cb3-9438-8cdbbe8f7208" providerId="AD" clId="Web-{07B7A812-10F1-4065-A44B-464B37422120}" dt="2020-05-24T03:58:53.851" v="57" actId="1076"/>
          <ac:picMkLst>
            <pc:docMk/>
            <pc:sldMk cId="1526385342" sldId="263"/>
            <ac:picMk id="4" creationId="{7CF33070-4003-459D-82C2-34C099448A6B}"/>
          </ac:picMkLst>
        </pc:picChg>
        <pc:picChg chg="mod">
          <ac:chgData name="Lucy Raquel Caregua Alvario" userId="S::lcaregua@espol.edu.ec::83306081-f858-4cb3-9438-8cdbbe8f7208" providerId="AD" clId="Web-{07B7A812-10F1-4065-A44B-464B37422120}" dt="2020-05-24T03:58:53.789" v="55" actId="1076"/>
          <ac:picMkLst>
            <pc:docMk/>
            <pc:sldMk cId="1526385342" sldId="263"/>
            <ac:picMk id="18434" creationId="{892AE7E1-DCFB-4D32-B484-39179F1BA48A}"/>
          </ac:picMkLst>
        </pc:picChg>
        <pc:picChg chg="mod">
          <ac:chgData name="Lucy Raquel Caregua Alvario" userId="S::lcaregua@espol.edu.ec::83306081-f858-4cb3-9438-8cdbbe8f7208" providerId="AD" clId="Web-{07B7A812-10F1-4065-A44B-464B37422120}" dt="2020-05-24T03:58:53.820" v="56" actId="1076"/>
          <ac:picMkLst>
            <pc:docMk/>
            <pc:sldMk cId="1526385342" sldId="263"/>
            <ac:picMk id="18436" creationId="{D2055D35-9D59-49EA-A7FB-AEC6BACB0EB1}"/>
          </ac:picMkLst>
        </pc:picChg>
      </pc:sldChg>
      <pc:sldChg chg="modSp">
        <pc:chgData name="Lucy Raquel Caregua Alvario" userId="S::lcaregua@espol.edu.ec::83306081-f858-4cb3-9438-8cdbbe8f7208" providerId="AD" clId="Web-{07B7A812-10F1-4065-A44B-464B37422120}" dt="2020-05-24T03:57:47.054" v="37" actId="20577"/>
        <pc:sldMkLst>
          <pc:docMk/>
          <pc:sldMk cId="2559758262" sldId="264"/>
        </pc:sldMkLst>
        <pc:spChg chg="mod">
          <ac:chgData name="Lucy Raquel Caregua Alvario" userId="S::lcaregua@espol.edu.ec::83306081-f858-4cb3-9438-8cdbbe8f7208" providerId="AD" clId="Web-{07B7A812-10F1-4065-A44B-464B37422120}" dt="2020-05-24T03:57:47.054" v="37" actId="20577"/>
          <ac:spMkLst>
            <pc:docMk/>
            <pc:sldMk cId="2559758262" sldId="264"/>
            <ac:spMk id="2" creationId="{6098EF8C-227C-4383-8193-67BD53A7AB82}"/>
          </ac:spMkLst>
        </pc:spChg>
      </pc:sldChg>
      <pc:sldChg chg="modSp">
        <pc:chgData name="Lucy Raquel Caregua Alvario" userId="S::lcaregua@espol.edu.ec::83306081-f858-4cb3-9438-8cdbbe8f7208" providerId="AD" clId="Web-{07B7A812-10F1-4065-A44B-464B37422120}" dt="2020-05-24T03:58:25.476" v="50" actId="20577"/>
        <pc:sldMkLst>
          <pc:docMk/>
          <pc:sldMk cId="3164692857" sldId="265"/>
        </pc:sldMkLst>
        <pc:spChg chg="mod">
          <ac:chgData name="Lucy Raquel Caregua Alvario" userId="S::lcaregua@espol.edu.ec::83306081-f858-4cb3-9438-8cdbbe8f7208" providerId="AD" clId="Web-{07B7A812-10F1-4065-A44B-464B37422120}" dt="2020-05-24T03:58:25.476" v="50" actId="20577"/>
          <ac:spMkLst>
            <pc:docMk/>
            <pc:sldMk cId="3164692857" sldId="265"/>
            <ac:spMk id="2" creationId="{0DBF2539-82AC-4A82-B89B-CA8CD440D60E}"/>
          </ac:spMkLst>
        </pc:spChg>
      </pc:sldChg>
      <pc:sldChg chg="addSp modSp new">
        <pc:chgData name="Lucy Raquel Caregua Alvario" userId="S::lcaregua@espol.edu.ec::83306081-f858-4cb3-9438-8cdbbe8f7208" providerId="AD" clId="Web-{07B7A812-10F1-4065-A44B-464B37422120}" dt="2020-05-24T04:00:16.243" v="88" actId="1076"/>
        <pc:sldMkLst>
          <pc:docMk/>
          <pc:sldMk cId="2920497398" sldId="266"/>
        </pc:sldMkLst>
        <pc:spChg chg="add">
          <ac:chgData name="Lucy Raquel Caregua Alvario" userId="S::lcaregua@espol.edu.ec::83306081-f858-4cb3-9438-8cdbbe8f7208" providerId="AD" clId="Web-{07B7A812-10F1-4065-A44B-464B37422120}" dt="2020-05-24T03:59:40.383" v="61"/>
          <ac:spMkLst>
            <pc:docMk/>
            <pc:sldMk cId="2920497398" sldId="266"/>
            <ac:spMk id="7" creationId="{A641D2E8-7482-443A-9C3E-2B3D1ECEAB83}"/>
          </ac:spMkLst>
        </pc:spChg>
        <pc:spChg chg="add mod">
          <ac:chgData name="Lucy Raquel Caregua Alvario" userId="S::lcaregua@espol.edu.ec::83306081-f858-4cb3-9438-8cdbbe8f7208" providerId="AD" clId="Web-{07B7A812-10F1-4065-A44B-464B37422120}" dt="2020-05-24T04:00:16.243" v="88" actId="1076"/>
          <ac:spMkLst>
            <pc:docMk/>
            <pc:sldMk cId="2920497398" sldId="266"/>
            <ac:spMk id="9" creationId="{11FF6E47-E1E0-4C69-84A5-876D5FCF0C79}"/>
          </ac:spMkLst>
        </pc:spChg>
        <pc:picChg chg="add">
          <ac:chgData name="Lucy Raquel Caregua Alvario" userId="S::lcaregua@espol.edu.ec::83306081-f858-4cb3-9438-8cdbbe8f7208" providerId="AD" clId="Web-{07B7A812-10F1-4065-A44B-464B37422120}" dt="2020-05-24T03:59:28.961" v="59"/>
          <ac:picMkLst>
            <pc:docMk/>
            <pc:sldMk cId="2920497398" sldId="266"/>
            <ac:picMk id="3" creationId="{B029ACCC-A4D9-45E1-B44D-D3EE578821FB}"/>
          </ac:picMkLst>
        </pc:picChg>
        <pc:picChg chg="add">
          <ac:chgData name="Lucy Raquel Caregua Alvario" userId="S::lcaregua@espol.edu.ec::83306081-f858-4cb3-9438-8cdbbe8f7208" providerId="AD" clId="Web-{07B7A812-10F1-4065-A44B-464B37422120}" dt="2020-05-24T03:59:28.992" v="60"/>
          <ac:picMkLst>
            <pc:docMk/>
            <pc:sldMk cId="2920497398" sldId="266"/>
            <ac:picMk id="5" creationId="{7BEA557D-2D2D-45C4-AA79-AAA1484BE8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9801-9671-4BB4-BF0D-759EE8B05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4B2E0-248B-4307-9470-9A454F299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12091-F18E-408D-82D2-F4E3F155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A73FB-FDE3-4097-A1EA-393BA228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AC01A-53A2-445B-ABAE-115383D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5F3CD-4194-4EF9-8498-010ACB3B503E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7516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22FF5-99BE-49CF-BED7-28239F0B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F40259-AA6C-4EB2-90A3-5524D4EA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43BC5-75D3-434E-BDD3-36A87FC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8790A-79FE-4BAC-BD3C-9C222F05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EEDEBC-B227-4352-AFEA-E40BC9A3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78766-1D9F-4B8F-80F4-BE04FC9926E6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1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8BCEAE-6534-47AE-9E55-8C5A1BA91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8C829E-91B3-449F-9C65-4AEBB4F22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4F266-3923-4E6A-8CE8-E3DDDC66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77D98-0005-4E9E-A66E-356D0D35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F3DE8-E29F-44ED-96C2-14B6E27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340A4-06AE-44ED-B439-74A2740BF987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07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45909-BCB7-442D-B58F-A7381A29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C7851-6099-40FC-B3B8-D6FF3A84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F9FF7-0E81-4AE5-9434-FEC1D0B1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E1CDB-8E8E-4039-9AA3-0EA575AB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6E38E-8D7B-48F1-9430-6ED51FB4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C5FD6-5970-41B8-AD38-925F229745F0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2452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F633D-5A77-41B8-84A6-CD8E8725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A0A81-58A4-41B9-95E0-5DBB3AB3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49551-D8A0-44F4-ADAA-8D3C1ED5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C983B-D291-42A2-A1CE-A92AD138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8B08B-5C07-4882-8E8B-C1D6E047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4DBB4-410E-4D22-829F-0501B8D48E8C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5089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22A2F-EB54-47B6-B016-9E1A2A7C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5EB50-70ED-4885-A0A3-CC36BBC6D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1A906-456C-4A45-9AE1-6FF3AFB9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096C10-EA53-429F-B81F-49F703BF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891E53-8A3B-4DCA-ADD5-876A982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EB317-7F2F-4AD3-9D5E-EBE23830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52962-A2BA-4EF7-9891-A34E7230CF5C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6238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0A58C-77AF-451D-BC90-6635F3E8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4D3036-04C9-4255-8BE5-605CE25C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C14C3-EA67-4609-AE4C-A0EB175B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2185FE-E549-4855-A874-7F01E47C2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CFBC18-927F-406E-B6D5-79F964C86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DB9083-6973-4C6A-90C6-F6F34F2A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2B7BA6-979D-4A24-9DD9-2AED6DEF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95CEDF-91AE-463B-A0F7-1D9C709C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BB52B-260C-411B-B0D8-651621271935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953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C6591-6B66-4FCF-8BCF-1C9ACD8B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06C56A-B2DF-48CE-9B57-02170B2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97AF53-7004-49FD-B4E5-E5C0108C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649F7F-C06D-4662-BD78-8C4432CF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AE9B7-BB5F-4A68-A37C-6D6BF73CAAB1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6784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3EE246-BB9A-4CD2-A85F-8B922AE4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D01FF-0D5A-428B-B208-7C3F1E5C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30C46D-92DA-424E-A927-78E3C1E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DD962-11C7-40DA-9D72-F0660ABE07BD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2592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D1442-0BB4-46C3-A990-D2FA13B2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B19B1-3D6B-4ABC-A9A2-4C8D445C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84EAF-0597-4CD3-ADFA-8D68AA111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38DF6-3FA2-4517-86E3-ACABA97C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F141B3-AEDC-4378-BD49-F765D101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513B18-FB2F-4275-BEBE-76B47930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D5D0B-7CF3-47EC-950B-646209C3DA9A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485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1B4B7-E00E-420F-89E7-C4EA9285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D7EE9-6287-4CA9-A2AC-AD836C4E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56F197-C72C-400D-A782-AA25F1E1D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92D368-003D-41D0-A404-4D0750BD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D5B210-F203-4EC6-BD98-79EA788F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AA1440-45B9-48AB-AD35-A9520253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6317A-17D6-4A91-9CAA-93872F15993A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636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2C8B6B-C320-41B7-AD63-228119EE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97E60-251D-492E-B44E-572EDDCF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1DD702-CD96-44D2-B655-9E39526DB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7FB04-5AD1-4945-8CE1-43C85E7B2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E8A43-F9F1-42BD-9AEC-4B088741E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8B1D24-35F0-4275-A927-536BB5919C12}" type="slidenum">
              <a:rPr lang="es-ES" altLang="es-MX" smtClean="0"/>
              <a:pPr>
                <a:defRPr/>
              </a:pPr>
              <a:t>‹#›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9842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C089C7-4EE2-4EDB-9CC8-C6488618CFF3}"/>
              </a:ext>
            </a:extLst>
          </p:cNvPr>
          <p:cNvSpPr txBox="1"/>
          <p:nvPr/>
        </p:nvSpPr>
        <p:spPr>
          <a:xfrm>
            <a:off x="3475082" y="5284406"/>
            <a:ext cx="3311525" cy="1384995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s-MX" sz="1400" b="1"/>
              <a:t>Presentado por: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Lucy </a:t>
            </a:r>
            <a:r>
              <a:rPr lang="es-MX" sz="1400" b="1" err="1"/>
              <a:t>Caregua</a:t>
            </a:r>
            <a:r>
              <a:rPr lang="es-MX" sz="1400" b="1"/>
              <a:t> </a:t>
            </a:r>
            <a:r>
              <a:rPr lang="es-MX" sz="1400" b="1" err="1"/>
              <a:t>Alvario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Diego </a:t>
            </a:r>
            <a:r>
              <a:rPr lang="es-MX" sz="1400" b="1" err="1"/>
              <a:t>Faría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Jesús Jácome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Juan Carlos </a:t>
            </a:r>
            <a:r>
              <a:rPr lang="es-MX" sz="1400" b="1" err="1"/>
              <a:t>Sellán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Andrés </a:t>
            </a:r>
            <a:r>
              <a:rPr lang="es-MX" sz="1400" b="1" err="1"/>
              <a:t>Macancela</a:t>
            </a:r>
            <a:endParaRPr lang="es-MX" sz="1400" b="1">
              <a:cs typeface="Calibri" panose="020F0502020204030204"/>
            </a:endParaRPr>
          </a:p>
        </p:txBody>
      </p:sp>
      <p:pic>
        <p:nvPicPr>
          <p:cNvPr id="2052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CF75EAD-CE1E-4339-8606-B7468CDE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07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▷ Trabajar en Corporación Favorita | Ofertas de Empleo 2020">
            <a:extLst>
              <a:ext uri="{FF2B5EF4-FFF2-40B4-BE49-F238E27FC236}">
                <a16:creationId xmlns:a16="http://schemas.microsoft.com/office/drawing/2014/main" id="{D2937FA9-4FE7-4184-BE61-0B1B07FBE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13" r="35625">
                        <a14:foregroundMark x1="34167" y1="35091" x2="35625" y2="44545"/>
                        <a14:foregroundMark x1="35625" y1="44545" x2="34271" y2="48182"/>
                        <a14:foregroundMark x1="3333" y1="16000" x2="313" y2="13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822"/>
          <a:stretch/>
        </p:blipFill>
        <p:spPr bwMode="auto">
          <a:xfrm>
            <a:off x="-4171" y="1507044"/>
            <a:ext cx="3149316" cy="47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F841737-7461-4896-8B0C-EF2AF529F675}"/>
              </a:ext>
            </a:extLst>
          </p:cNvPr>
          <p:cNvSpPr/>
          <p:nvPr/>
        </p:nvSpPr>
        <p:spPr>
          <a:xfrm>
            <a:off x="3475082" y="1950666"/>
            <a:ext cx="5148064" cy="1815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s-MX" sz="2800" b="1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TEMA</a:t>
            </a:r>
          </a:p>
          <a:p>
            <a:pPr algn="just"/>
            <a:r>
              <a:rPr lang="es-MX" sz="2800" b="1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Prototipo de a</a:t>
            </a:r>
            <a:r>
              <a:rPr lang="es-MX" sz="2800" b="1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plicación web para recopilar ofertas de trabajo de diferentes portales de empleo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DFB9D-823E-4D75-8E39-368617C9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800" b="1">
                <a:solidFill>
                  <a:schemeClr val="accent1">
                    <a:lumMod val="75000"/>
                  </a:schemeClr>
                </a:solidFill>
              </a:rPr>
              <a:t>Problemática</a:t>
            </a:r>
          </a:p>
        </p:txBody>
      </p:sp>
      <p:pic>
        <p:nvPicPr>
          <p:cNvPr id="4" name="Picture 6" descr="Me quedé sin empleo: ¿y ahora qué? - Ciudadanía - Reeditor.com ...">
            <a:extLst>
              <a:ext uri="{FF2B5EF4-FFF2-40B4-BE49-F238E27FC236}">
                <a16:creationId xmlns:a16="http://schemas.microsoft.com/office/drawing/2014/main" id="{7CF33070-4003-459D-82C2-34C09944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28" y="4278699"/>
            <a:ext cx="3968865" cy="21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5180D5F-8781-4D58-A687-CD69BB2EAFDE}"/>
              </a:ext>
            </a:extLst>
          </p:cNvPr>
          <p:cNvSpPr/>
          <p:nvPr/>
        </p:nvSpPr>
        <p:spPr>
          <a:xfrm>
            <a:off x="628650" y="1997839"/>
            <a:ext cx="8047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0" i="0">
                <a:solidFill>
                  <a:srgbClr val="24292E"/>
                </a:solidFill>
                <a:effectLst/>
                <a:latin typeface="-apple-system"/>
              </a:rPr>
              <a:t>Existen varios portales web para la consulta de ofertas de trabajos, en los cuales la persona interesada accede, y de este modo permanece informado sobre las nuevas plazas laborales, sin embargo; esta acción es manual y debe ser constante, no existe una automatización que reúna las recientes publicaciones en los diferentes portales para que puedan ser visualizadas en una misma pantalla de consulta. </a:t>
            </a:r>
            <a:endParaRPr lang="es-EC"/>
          </a:p>
        </p:txBody>
      </p:sp>
      <p:pic>
        <p:nvPicPr>
          <p:cNvPr id="18434" name="Picture 2" descr="Iconos de negocio conjunto de dibujo de trabajo de las personas ...">
            <a:extLst>
              <a:ext uri="{FF2B5EF4-FFF2-40B4-BE49-F238E27FC236}">
                <a16:creationId xmlns:a16="http://schemas.microsoft.com/office/drawing/2014/main" id="{892AE7E1-DCFB-4D32-B484-39179F1BA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0" t="70160" b="2121"/>
          <a:stretch/>
        </p:blipFill>
        <p:spPr bwMode="auto">
          <a:xfrm>
            <a:off x="628650" y="4957357"/>
            <a:ext cx="2049016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conos de negocio conjunto de dibujo de trabajo de las personas ...">
            <a:extLst>
              <a:ext uri="{FF2B5EF4-FFF2-40B4-BE49-F238E27FC236}">
                <a16:creationId xmlns:a16="http://schemas.microsoft.com/office/drawing/2014/main" id="{D2055D35-9D59-49EA-A7FB-AEC6BACB0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0" r="53780"/>
          <a:stretch/>
        </p:blipFill>
        <p:spPr bwMode="auto">
          <a:xfrm>
            <a:off x="6627440" y="4991281"/>
            <a:ext cx="176098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8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4FC27A4-3608-448C-95E0-D8ED65769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844824"/>
            <a:ext cx="6984776" cy="355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33BA529-7B94-423E-974F-CEB1AB0ED725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800" b="1">
                <a:solidFill>
                  <a:schemeClr val="accent1">
                    <a:lumMod val="75000"/>
                  </a:schemeClr>
                </a:solidFill>
              </a:rPr>
              <a:t>Solución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EF8C-227C-4383-8193-67BD53A7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800" b="1">
                <a:solidFill>
                  <a:schemeClr val="accent1">
                    <a:lumMod val="75000"/>
                  </a:schemeClr>
                </a:solidFill>
              </a:rPr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BA8FE-2A28-477F-BF92-97B7C9DD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8872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C" sz="1800">
                <a:latin typeface="-apple-system"/>
                <a:ea typeface="+mn-lt"/>
                <a:cs typeface="+mn-lt"/>
              </a:rPr>
              <a:t>El “Web </a:t>
            </a:r>
            <a:r>
              <a:rPr lang="es-EC" sz="1800" err="1">
                <a:latin typeface="-apple-system"/>
                <a:ea typeface="+mn-lt"/>
                <a:cs typeface="+mn-lt"/>
              </a:rPr>
              <a:t>Scraping</a:t>
            </a:r>
            <a:r>
              <a:rPr lang="es-EC" sz="1800">
                <a:latin typeface="-apple-system"/>
                <a:ea typeface="+mn-lt"/>
                <a:cs typeface="+mn-lt"/>
              </a:rPr>
              <a:t>” es una técnica que consiste en la extracción de una o varias páginas web de un sitio web que estén relacionadas mediante enlaces, para su manipulación, procesar parte de su contenido y análisis posterior de los datos </a:t>
            </a:r>
            <a:endParaRPr lang="es-EC" sz="1800">
              <a:latin typeface="-apple-system"/>
              <a:cs typeface="Calibri" panose="020F0502020204030204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1D4F0C4-D1C6-4BC8-AB95-68464E64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6" y="3252435"/>
            <a:ext cx="3709448" cy="2462379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53EA986E-519D-4830-A89C-E357A2832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85" y="2665493"/>
            <a:ext cx="4463591" cy="36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5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44B5AD13-41F6-4F5C-972A-39B1FBBC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" b="3351"/>
          <a:stretch>
            <a:fillRect/>
          </a:stretch>
        </p:blipFill>
        <p:spPr bwMode="auto">
          <a:xfrm>
            <a:off x="1160790" y="1782555"/>
            <a:ext cx="7128792" cy="400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80A72FA-4C14-4C2C-B38D-D4406B9CAE27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800" b="1">
                <a:solidFill>
                  <a:schemeClr val="accent1">
                    <a:lumMod val="75000"/>
                  </a:schemeClr>
                </a:solidFill>
              </a:rPr>
              <a:t>Solución</a:t>
            </a:r>
          </a:p>
        </p:txBody>
      </p:sp>
      <p:pic>
        <p:nvPicPr>
          <p:cNvPr id="5128" name="Picture 8" descr="Iconos de negocio conjunto de dibujo de trabajo de las personas ...">
            <a:extLst>
              <a:ext uri="{FF2B5EF4-FFF2-40B4-BE49-F238E27FC236}">
                <a16:creationId xmlns:a16="http://schemas.microsoft.com/office/drawing/2014/main" id="{ECD7ADBE-9168-4261-A45D-D95B1F60C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1" t="2288" r="46455" b="62418"/>
          <a:stretch/>
        </p:blipFill>
        <p:spPr bwMode="auto">
          <a:xfrm>
            <a:off x="6970544" y="1321040"/>
            <a:ext cx="1083736" cy="127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3">
            <a:extLst>
              <a:ext uri="{FF2B5EF4-FFF2-40B4-BE49-F238E27FC236}">
                <a16:creationId xmlns:a16="http://schemas.microsoft.com/office/drawing/2014/main" id="{F39B81E7-644E-492C-8519-5E7235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90" t="8202" r="24893" b="62857"/>
          <a:stretch/>
        </p:blipFill>
        <p:spPr>
          <a:xfrm>
            <a:off x="6971122" y="4360519"/>
            <a:ext cx="1213178" cy="11963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BCC10F-DAB3-4E03-95B6-5E14198F8F7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800" b="1">
                <a:solidFill>
                  <a:schemeClr val="accent1">
                    <a:lumMod val="75000"/>
                  </a:schemeClr>
                </a:solidFill>
              </a:rPr>
              <a:t>Demostración</a:t>
            </a:r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id="{4914FFB7-88DB-4B74-987D-5D32A168C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" r="29478" b="251"/>
          <a:stretch/>
        </p:blipFill>
        <p:spPr>
          <a:xfrm>
            <a:off x="290436" y="3475910"/>
            <a:ext cx="4296055" cy="33768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ACC9C4-8AAF-487D-AC4E-96A098A2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20" y="799748"/>
            <a:ext cx="4681225" cy="26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3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029ACCC-A4D9-45E1-B44D-D3EE5788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07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▷ Trabajar en Corporación Favorita | Ofertas de Empleo 2020">
            <a:extLst>
              <a:ext uri="{FF2B5EF4-FFF2-40B4-BE49-F238E27FC236}">
                <a16:creationId xmlns:a16="http://schemas.microsoft.com/office/drawing/2014/main" id="{7BEA557D-2D2D-45C4-AA79-AAA1484BE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13" r="35625">
                        <a14:foregroundMark x1="34167" y1="35091" x2="35625" y2="44545"/>
                        <a14:foregroundMark x1="35625" y1="44545" x2="34271" y2="48182"/>
                        <a14:foregroundMark x1="3333" y1="16000" x2="313" y2="13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822"/>
          <a:stretch/>
        </p:blipFill>
        <p:spPr bwMode="auto">
          <a:xfrm>
            <a:off x="-4171" y="1507044"/>
            <a:ext cx="3149316" cy="47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1D2E8-7482-443A-9C3E-2B3D1ECEAB83}"/>
              </a:ext>
            </a:extLst>
          </p:cNvPr>
          <p:cNvSpPr txBox="1"/>
          <p:nvPr/>
        </p:nvSpPr>
        <p:spPr>
          <a:xfrm>
            <a:off x="3475082" y="5284406"/>
            <a:ext cx="3311525" cy="1384995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s-MX" sz="1400" b="1"/>
              <a:t>Presentado por: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Lucy </a:t>
            </a:r>
            <a:r>
              <a:rPr lang="es-MX" sz="1400" b="1" err="1"/>
              <a:t>Caregua</a:t>
            </a:r>
            <a:r>
              <a:rPr lang="es-MX" sz="1400" b="1"/>
              <a:t> </a:t>
            </a:r>
            <a:r>
              <a:rPr lang="es-MX" sz="1400" b="1" err="1"/>
              <a:t>Alvario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Diego </a:t>
            </a:r>
            <a:r>
              <a:rPr lang="es-MX" sz="1400" b="1" err="1"/>
              <a:t>Faría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Jesús Jácome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Juan Carlos </a:t>
            </a:r>
            <a:r>
              <a:rPr lang="es-MX" sz="1400" b="1" err="1"/>
              <a:t>Sellán</a:t>
            </a:r>
            <a:endParaRPr lang="es-MX" sz="1400" b="1">
              <a:cs typeface="Calibri" panose="020F0502020204030204"/>
            </a:endParaRPr>
          </a:p>
          <a:p>
            <a:pPr marL="342900" indent="-342900" eaLnBrk="1" hangingPunct="1">
              <a:buFont typeface="Arial" panose="05000000000000000000" pitchFamily="2" charset="2"/>
              <a:buChar char="•"/>
              <a:defRPr/>
            </a:pPr>
            <a:r>
              <a:rPr lang="es-MX" sz="1400" b="1"/>
              <a:t>Andrés </a:t>
            </a:r>
            <a:r>
              <a:rPr lang="es-MX" sz="1400" b="1" err="1"/>
              <a:t>Macancela</a:t>
            </a:r>
            <a:endParaRPr lang="es-MX" sz="1400" b="1">
              <a:cs typeface="Calibri" panose="020F0502020204030204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1FF6E47-E1E0-4C69-84A5-876D5FCF0C79}"/>
              </a:ext>
            </a:extLst>
          </p:cNvPr>
          <p:cNvSpPr/>
          <p:nvPr/>
        </p:nvSpPr>
        <p:spPr>
          <a:xfrm>
            <a:off x="3475082" y="3034748"/>
            <a:ext cx="514806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s-MX" sz="5400" b="1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G R A C I A S</a:t>
            </a:r>
            <a:endParaRPr lang="es-MX" sz="5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97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PowerPoint Presentation</vt:lpstr>
      <vt:lpstr>Problemática</vt:lpstr>
      <vt:lpstr>PowerPoint Presentation</vt:lpstr>
      <vt:lpstr>Solución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revision>1</cp:revision>
  <dcterms:created xsi:type="dcterms:W3CDTF">2010-05-23T14:28:12Z</dcterms:created>
  <dcterms:modified xsi:type="dcterms:W3CDTF">2020-05-24T04:36:31Z</dcterms:modified>
</cp:coreProperties>
</file>