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1"/>
  </p:sldMasterIdLst>
  <p:notesMasterIdLst>
    <p:notesMasterId r:id="rId6"/>
  </p:notesMasterIdLst>
  <p:sldIdLst>
    <p:sldId id="256" r:id="rId2"/>
    <p:sldId id="294" r:id="rId3"/>
    <p:sldId id="297" r:id="rId4"/>
    <p:sldId id="304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737455-0581-4C7C-9F9F-C7630C34C6B4}">
  <a:tblStyle styleId="{A6737455-0581-4C7C-9F9F-C7630C34C6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FDCCDF-D4A9-4428-9180-B0B27978428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287B51-1012-4F92-939A-D5B298001D67}">
      <dgm:prSet/>
      <dgm:spPr/>
      <dgm:t>
        <a:bodyPr/>
        <a:lstStyle/>
        <a:p>
          <a:r>
            <a:rPr lang="en-US" b="1"/>
            <a:t>Grupo 3</a:t>
          </a:r>
          <a:endParaRPr lang="en-US"/>
        </a:p>
      </dgm:t>
    </dgm:pt>
    <dgm:pt modelId="{E5DD2BBC-6D3D-4621-9FEE-44E6E28DD7CA}" type="parTrans" cxnId="{2F24E150-9766-4E6D-812C-FCA779B30D94}">
      <dgm:prSet/>
      <dgm:spPr/>
      <dgm:t>
        <a:bodyPr/>
        <a:lstStyle/>
        <a:p>
          <a:endParaRPr lang="en-US"/>
        </a:p>
      </dgm:t>
    </dgm:pt>
    <dgm:pt modelId="{89FB0CF1-3797-4A5F-8E9C-2E2EA75EFE5B}" type="sibTrans" cxnId="{2F24E150-9766-4E6D-812C-FCA779B30D94}">
      <dgm:prSet/>
      <dgm:spPr/>
      <dgm:t>
        <a:bodyPr/>
        <a:lstStyle/>
        <a:p>
          <a:endParaRPr lang="en-US"/>
        </a:p>
      </dgm:t>
    </dgm:pt>
    <dgm:pt modelId="{969B1D3F-F4B8-4A07-9978-E971692FCC8B}">
      <dgm:prSet/>
      <dgm:spPr/>
      <dgm:t>
        <a:bodyPr/>
        <a:lstStyle/>
        <a:p>
          <a:r>
            <a:rPr lang="en-US" b="1"/>
            <a:t>Omar Morejón</a:t>
          </a:r>
          <a:endParaRPr lang="en-US"/>
        </a:p>
      </dgm:t>
    </dgm:pt>
    <dgm:pt modelId="{A179ED19-EB3B-42BC-83B9-54A40CC705E3}" type="parTrans" cxnId="{7680A1E5-080D-4138-A6FF-1CA36E9AF9BD}">
      <dgm:prSet/>
      <dgm:spPr/>
      <dgm:t>
        <a:bodyPr/>
        <a:lstStyle/>
        <a:p>
          <a:endParaRPr lang="en-US"/>
        </a:p>
      </dgm:t>
    </dgm:pt>
    <dgm:pt modelId="{855D2E37-E97B-462D-9AA0-CB8578EC9B01}" type="sibTrans" cxnId="{7680A1E5-080D-4138-A6FF-1CA36E9AF9BD}">
      <dgm:prSet/>
      <dgm:spPr/>
      <dgm:t>
        <a:bodyPr/>
        <a:lstStyle/>
        <a:p>
          <a:endParaRPr lang="en-US"/>
        </a:p>
      </dgm:t>
    </dgm:pt>
    <dgm:pt modelId="{DE3C2C9A-58A4-42C4-A593-333E7F985B7C}">
      <dgm:prSet/>
      <dgm:spPr/>
      <dgm:t>
        <a:bodyPr/>
        <a:lstStyle/>
        <a:p>
          <a:r>
            <a:rPr lang="es-ES" b="1"/>
            <a:t>Cristhian Florencia</a:t>
          </a:r>
          <a:endParaRPr lang="en-US"/>
        </a:p>
      </dgm:t>
    </dgm:pt>
    <dgm:pt modelId="{5ECDE711-B5E3-4A9E-9770-60D75956F64A}" type="parTrans" cxnId="{193AE806-6CD3-4A2A-97E9-15AD7F2BEB97}">
      <dgm:prSet/>
      <dgm:spPr/>
      <dgm:t>
        <a:bodyPr/>
        <a:lstStyle/>
        <a:p>
          <a:endParaRPr lang="en-US"/>
        </a:p>
      </dgm:t>
    </dgm:pt>
    <dgm:pt modelId="{F137AB4D-D21D-4B32-9ADC-81CD81666216}" type="sibTrans" cxnId="{193AE806-6CD3-4A2A-97E9-15AD7F2BEB97}">
      <dgm:prSet/>
      <dgm:spPr/>
      <dgm:t>
        <a:bodyPr/>
        <a:lstStyle/>
        <a:p>
          <a:endParaRPr lang="en-US"/>
        </a:p>
      </dgm:t>
    </dgm:pt>
    <dgm:pt modelId="{2C3D8975-0F25-4220-BE49-314596DEE939}">
      <dgm:prSet/>
      <dgm:spPr/>
      <dgm:t>
        <a:bodyPr/>
        <a:lstStyle/>
        <a:p>
          <a:r>
            <a:rPr lang="en-US" b="1"/>
            <a:t>Christian Apolinario</a:t>
          </a:r>
          <a:endParaRPr lang="en-US"/>
        </a:p>
      </dgm:t>
    </dgm:pt>
    <dgm:pt modelId="{C4A17332-4183-4E45-8311-2645AD35D110}" type="parTrans" cxnId="{FF14E0CE-1F69-4C96-B4C5-57E8365E1E66}">
      <dgm:prSet/>
      <dgm:spPr/>
      <dgm:t>
        <a:bodyPr/>
        <a:lstStyle/>
        <a:p>
          <a:endParaRPr lang="en-US"/>
        </a:p>
      </dgm:t>
    </dgm:pt>
    <dgm:pt modelId="{5F0D1771-6262-47C0-82EC-99265A240EA3}" type="sibTrans" cxnId="{FF14E0CE-1F69-4C96-B4C5-57E8365E1E66}">
      <dgm:prSet/>
      <dgm:spPr/>
      <dgm:t>
        <a:bodyPr/>
        <a:lstStyle/>
        <a:p>
          <a:endParaRPr lang="en-US"/>
        </a:p>
      </dgm:t>
    </dgm:pt>
    <dgm:pt modelId="{527539A6-A675-487C-AFDD-CFFE0BB8871F}">
      <dgm:prSet/>
      <dgm:spPr/>
      <dgm:t>
        <a:bodyPr/>
        <a:lstStyle/>
        <a:p>
          <a:r>
            <a:rPr lang="en-US" b="1"/>
            <a:t>Jajayra Castillo</a:t>
          </a:r>
          <a:endParaRPr lang="en-US"/>
        </a:p>
      </dgm:t>
    </dgm:pt>
    <dgm:pt modelId="{2E90825F-3035-4107-8B65-A38D4F8EC631}" type="parTrans" cxnId="{0CDA7C7F-B3F7-4FBB-85D8-099C4B1444EE}">
      <dgm:prSet/>
      <dgm:spPr/>
      <dgm:t>
        <a:bodyPr/>
        <a:lstStyle/>
        <a:p>
          <a:endParaRPr lang="en-US"/>
        </a:p>
      </dgm:t>
    </dgm:pt>
    <dgm:pt modelId="{DBC6C143-AE1D-4D8C-98A6-6EAE4976D7B4}" type="sibTrans" cxnId="{0CDA7C7F-B3F7-4FBB-85D8-099C4B1444EE}">
      <dgm:prSet/>
      <dgm:spPr/>
      <dgm:t>
        <a:bodyPr/>
        <a:lstStyle/>
        <a:p>
          <a:endParaRPr lang="en-US"/>
        </a:p>
      </dgm:t>
    </dgm:pt>
    <dgm:pt modelId="{2255413B-B72D-4A5E-83E2-D8B0FF15F052}" type="pres">
      <dgm:prSet presAssocID="{F9FDCCDF-D4A9-4428-9180-B0B279784287}" presName="linear" presStyleCnt="0">
        <dgm:presLayoutVars>
          <dgm:animLvl val="lvl"/>
          <dgm:resizeHandles val="exact"/>
        </dgm:presLayoutVars>
      </dgm:prSet>
      <dgm:spPr/>
    </dgm:pt>
    <dgm:pt modelId="{89F738FC-CE16-445B-9850-BC3803597A02}" type="pres">
      <dgm:prSet presAssocID="{C5287B51-1012-4F92-939A-D5B298001D6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BCFE681-1D9D-4878-A425-EA926DA7B110}" type="pres">
      <dgm:prSet presAssocID="{C5287B51-1012-4F92-939A-D5B298001D6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93AE806-6CD3-4A2A-97E9-15AD7F2BEB97}" srcId="{C5287B51-1012-4F92-939A-D5B298001D67}" destId="{DE3C2C9A-58A4-42C4-A593-333E7F985B7C}" srcOrd="1" destOrd="0" parTransId="{5ECDE711-B5E3-4A9E-9770-60D75956F64A}" sibTransId="{F137AB4D-D21D-4B32-9ADC-81CD81666216}"/>
    <dgm:cxn modelId="{78F79F09-EA20-4177-A74F-A063CF358A36}" type="presOf" srcId="{F9FDCCDF-D4A9-4428-9180-B0B279784287}" destId="{2255413B-B72D-4A5E-83E2-D8B0FF15F052}" srcOrd="0" destOrd="0" presId="urn:microsoft.com/office/officeart/2005/8/layout/vList2"/>
    <dgm:cxn modelId="{46381E67-BC60-4B80-9D6C-11B067309D3B}" type="presOf" srcId="{C5287B51-1012-4F92-939A-D5B298001D67}" destId="{89F738FC-CE16-445B-9850-BC3803597A02}" srcOrd="0" destOrd="0" presId="urn:microsoft.com/office/officeart/2005/8/layout/vList2"/>
    <dgm:cxn modelId="{2F24E150-9766-4E6D-812C-FCA779B30D94}" srcId="{F9FDCCDF-D4A9-4428-9180-B0B279784287}" destId="{C5287B51-1012-4F92-939A-D5B298001D67}" srcOrd="0" destOrd="0" parTransId="{E5DD2BBC-6D3D-4621-9FEE-44E6E28DD7CA}" sibTransId="{89FB0CF1-3797-4A5F-8E9C-2E2EA75EFE5B}"/>
    <dgm:cxn modelId="{D12B7052-0B93-4736-AD97-15915BACBE43}" type="presOf" srcId="{DE3C2C9A-58A4-42C4-A593-333E7F985B7C}" destId="{EBCFE681-1D9D-4878-A425-EA926DA7B110}" srcOrd="0" destOrd="1" presId="urn:microsoft.com/office/officeart/2005/8/layout/vList2"/>
    <dgm:cxn modelId="{655E7F73-04C0-406B-A4AB-97C07B0C6D91}" type="presOf" srcId="{2C3D8975-0F25-4220-BE49-314596DEE939}" destId="{EBCFE681-1D9D-4878-A425-EA926DA7B110}" srcOrd="0" destOrd="2" presId="urn:microsoft.com/office/officeart/2005/8/layout/vList2"/>
    <dgm:cxn modelId="{0CDA7C7F-B3F7-4FBB-85D8-099C4B1444EE}" srcId="{C5287B51-1012-4F92-939A-D5B298001D67}" destId="{527539A6-A675-487C-AFDD-CFFE0BB8871F}" srcOrd="3" destOrd="0" parTransId="{2E90825F-3035-4107-8B65-A38D4F8EC631}" sibTransId="{DBC6C143-AE1D-4D8C-98A6-6EAE4976D7B4}"/>
    <dgm:cxn modelId="{BE64D4C1-65BD-4CEB-8BEA-77C84F6A8003}" type="presOf" srcId="{969B1D3F-F4B8-4A07-9978-E971692FCC8B}" destId="{EBCFE681-1D9D-4878-A425-EA926DA7B110}" srcOrd="0" destOrd="0" presId="urn:microsoft.com/office/officeart/2005/8/layout/vList2"/>
    <dgm:cxn modelId="{FF14E0CE-1F69-4C96-B4C5-57E8365E1E66}" srcId="{C5287B51-1012-4F92-939A-D5B298001D67}" destId="{2C3D8975-0F25-4220-BE49-314596DEE939}" srcOrd="2" destOrd="0" parTransId="{C4A17332-4183-4E45-8311-2645AD35D110}" sibTransId="{5F0D1771-6262-47C0-82EC-99265A240EA3}"/>
    <dgm:cxn modelId="{783170DA-6512-47C2-B394-1BABFEAE8115}" type="presOf" srcId="{527539A6-A675-487C-AFDD-CFFE0BB8871F}" destId="{EBCFE681-1D9D-4878-A425-EA926DA7B110}" srcOrd="0" destOrd="3" presId="urn:microsoft.com/office/officeart/2005/8/layout/vList2"/>
    <dgm:cxn modelId="{7680A1E5-080D-4138-A6FF-1CA36E9AF9BD}" srcId="{C5287B51-1012-4F92-939A-D5B298001D67}" destId="{969B1D3F-F4B8-4A07-9978-E971692FCC8B}" srcOrd="0" destOrd="0" parTransId="{A179ED19-EB3B-42BC-83B9-54A40CC705E3}" sibTransId="{855D2E37-E97B-462D-9AA0-CB8578EC9B01}"/>
    <dgm:cxn modelId="{C5025EE4-011E-469A-A738-7B7957FDEEA5}" type="presParOf" srcId="{2255413B-B72D-4A5E-83E2-D8B0FF15F052}" destId="{89F738FC-CE16-445B-9850-BC3803597A02}" srcOrd="0" destOrd="0" presId="urn:microsoft.com/office/officeart/2005/8/layout/vList2"/>
    <dgm:cxn modelId="{B6CA32E8-158F-4314-868D-CF859B377A1D}" type="presParOf" srcId="{2255413B-B72D-4A5E-83E2-D8B0FF15F052}" destId="{EBCFE681-1D9D-4878-A425-EA926DA7B11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738FC-CE16-445B-9850-BC3803597A02}">
      <dsp:nvSpPr>
        <dsp:cNvPr id="0" name=""/>
        <dsp:cNvSpPr/>
      </dsp:nvSpPr>
      <dsp:spPr>
        <a:xfrm>
          <a:off x="0" y="46283"/>
          <a:ext cx="5019561" cy="10038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/>
            <a:t>Grupo 3</a:t>
          </a:r>
          <a:endParaRPr lang="en-US" sz="4400" kern="1200"/>
        </a:p>
      </dsp:txBody>
      <dsp:txXfrm>
        <a:off x="49004" y="95287"/>
        <a:ext cx="4921553" cy="905852"/>
      </dsp:txXfrm>
    </dsp:sp>
    <dsp:sp modelId="{EBCFE681-1D9D-4878-A425-EA926DA7B110}">
      <dsp:nvSpPr>
        <dsp:cNvPr id="0" name=""/>
        <dsp:cNvSpPr/>
      </dsp:nvSpPr>
      <dsp:spPr>
        <a:xfrm>
          <a:off x="0" y="1050144"/>
          <a:ext cx="5019561" cy="2094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371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b="1" kern="1200"/>
            <a:t>Omar Morejón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400" b="1" kern="1200"/>
            <a:t>Cristhian Florencia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b="1" kern="1200"/>
            <a:t>Christian Apolinario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b="1" kern="1200"/>
            <a:t>Jajayra Castillo</a:t>
          </a:r>
          <a:endParaRPr lang="en-US" sz="3400" kern="1200"/>
        </a:p>
      </dsp:txBody>
      <dsp:txXfrm>
        <a:off x="0" y="1050144"/>
        <a:ext cx="5019561" cy="2094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79028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692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010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995340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1835971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417404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202442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502598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3275763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341784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8947075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4580649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4619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208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2219045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067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94891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79788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3068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851431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991160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83602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10782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9721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3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9040414" cy="5143500"/>
            <a:chOff x="-14288" y="0"/>
            <a:chExt cx="12053888" cy="685800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9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1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5" y="-8538"/>
            <a:ext cx="915604" cy="5143499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0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2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7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38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1"/>
            <a:ext cx="3046144" cy="5143500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89"/>
            <a:ext cx="3041715" cy="51435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" y="-7498"/>
            <a:ext cx="915604" cy="5143499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3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71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" y="-9928"/>
            <a:ext cx="3047039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639997" y="851010"/>
            <a:ext cx="2057483" cy="319126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l" defTabSz="914400">
              <a:spcBef>
                <a:spcPct val="0"/>
              </a:spcBef>
            </a:pPr>
            <a:r>
              <a:rPr lang="en-US" dirty="0">
                <a:solidFill>
                  <a:srgbClr val="FFFFFF"/>
                </a:solidFill>
              </a:rPr>
              <a:t>Order Food</a:t>
            </a:r>
          </a:p>
        </p:txBody>
      </p:sp>
      <p:graphicFrame>
        <p:nvGraphicFramePr>
          <p:cNvPr id="60" name="Google Shape;343;p34">
            <a:extLst>
              <a:ext uri="{FF2B5EF4-FFF2-40B4-BE49-F238E27FC236}">
                <a16:creationId xmlns:a16="http://schemas.microsoft.com/office/drawing/2014/main" id="{0F73ACF9-1CAA-475D-9481-2E6B4B71D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8993396"/>
              </p:ext>
            </p:extLst>
          </p:nvPr>
        </p:nvGraphicFramePr>
        <p:xfrm>
          <a:off x="3496641" y="851011"/>
          <a:ext cx="5019561" cy="3191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8" name="Group 227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5143500"/>
            <a:chOff x="-14288" y="0"/>
            <a:chExt cx="12053888" cy="6858001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1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2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3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4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5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6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7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8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9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0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1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2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53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4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5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6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7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8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9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0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1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2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3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4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5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6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7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1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2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3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4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5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6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7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8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9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0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69" name="Rectangle 268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926715" cy="5143500"/>
            <a:chOff x="0" y="0"/>
            <a:chExt cx="11902285" cy="6858001"/>
          </a:xfrm>
        </p:grpSpPr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4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5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6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7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8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9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0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1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2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3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4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5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96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7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8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9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0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1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2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3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4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5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6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7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8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9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0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4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5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6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7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8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9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0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1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2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3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312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51435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6027030" y="463888"/>
            <a:ext cx="2460753" cy="110892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FFFFFF"/>
                </a:solidFill>
              </a:rPr>
              <a:t>PROBLEMA</a:t>
            </a:r>
          </a:p>
        </p:txBody>
      </p:sp>
      <p:sp useBgFill="1">
        <p:nvSpPr>
          <p:cNvPr id="314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606042"/>
            <a:ext cx="5064346" cy="3925796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s patios de comida reflejan el trajín de los centros comerciales ...">
            <a:extLst>
              <a:ext uri="{FF2B5EF4-FFF2-40B4-BE49-F238E27FC236}">
                <a16:creationId xmlns:a16="http://schemas.microsoft.com/office/drawing/2014/main" id="{0F98D36A-F463-4F7A-9005-036B77C4BC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6" r="6487" b="-1"/>
          <a:stretch/>
        </p:blipFill>
        <p:spPr bwMode="auto">
          <a:xfrm>
            <a:off x="839241" y="1071201"/>
            <a:ext cx="4584286" cy="29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Google Shape;64;p12"/>
          <p:cNvSpPr txBox="1"/>
          <p:nvPr/>
        </p:nvSpPr>
        <p:spPr>
          <a:xfrm>
            <a:off x="6027030" y="1687115"/>
            <a:ext cx="2460753" cy="265628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0" algn="just">
              <a:lnSpc>
                <a:spcPct val="110000"/>
              </a:lnSpc>
              <a:spcBef>
                <a:spcPts val="600"/>
              </a:spcBef>
              <a:buSzPct val="125000"/>
            </a:pPr>
            <a:r>
              <a:rPr lang="es-EC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Actualmente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, el Patio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Comidas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los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Centros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Comerciales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nuestro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país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, no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cuentan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con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espacio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suficiente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para la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implementación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medidas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distanciamiento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durante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el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proceso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selección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,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pago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y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retiro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alimentos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por 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parte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los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clientes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que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visitan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el Mall,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afectando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esta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manera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la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política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distanciamiento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exigida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por el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Gobierno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 que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busca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evitar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un nuevo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brote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de </a:t>
            </a:r>
            <a:r>
              <a:rPr lang="en-US" sz="1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contagios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PT Serif"/>
              </a:rPr>
              <a:t> por covid-19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7707240" y="4732020"/>
            <a:ext cx="578317" cy="2738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-US" sz="7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7690655" y="418868"/>
            <a:ext cx="3941700" cy="25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600"/>
              </a:spcBef>
            </a:pPr>
            <a:endParaRPr lang="es-EC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2778075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>
            <a:spLocks noGrp="1"/>
          </p:cNvSpPr>
          <p:nvPr>
            <p:ph type="title"/>
          </p:nvPr>
        </p:nvSpPr>
        <p:spPr>
          <a:xfrm>
            <a:off x="2318100" y="205596"/>
            <a:ext cx="4507800" cy="4760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SOLUCIÓN </a:t>
            </a:r>
            <a:r>
              <a:rPr lang="es-EC" dirty="0">
                <a:solidFill>
                  <a:schemeClr val="bg1"/>
                </a:solidFill>
              </a:rPr>
              <a:t>TÉCNICA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52" name="Google Shape;352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8F7B87"/>
                </a:solidFill>
                <a:effectLst/>
                <a:uLnTx/>
                <a:uFillTx/>
                <a:latin typeface="PT Serif"/>
                <a:sym typeface="PT Serif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8F7B87"/>
              </a:solidFill>
              <a:effectLst/>
              <a:uLnTx/>
              <a:uFillTx/>
              <a:latin typeface="PT Serif"/>
              <a:sym typeface="PT Serif"/>
            </a:endParaRPr>
          </a:p>
        </p:txBody>
      </p:sp>
      <p:pic>
        <p:nvPicPr>
          <p:cNvPr id="8" name="Picture 2" descr="Resultado de imagen para html5 bootstrap Y JS">
            <a:extLst>
              <a:ext uri="{FF2B5EF4-FFF2-40B4-BE49-F238E27FC236}">
                <a16:creationId xmlns:a16="http://schemas.microsoft.com/office/drawing/2014/main" id="{06E16168-740A-49C3-A12B-491441EEC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1" t="5926" r="8070" b="8163"/>
          <a:stretch/>
        </p:blipFill>
        <p:spPr bwMode="auto">
          <a:xfrm>
            <a:off x="1240824" y="1291118"/>
            <a:ext cx="1584176" cy="164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26E0B4-7D5F-454E-AA4E-B1BD64600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206" y="2444303"/>
            <a:ext cx="1127444" cy="5429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5E4786F-5718-4BE2-9AB0-43E7FC25D743}"/>
              </a:ext>
            </a:extLst>
          </p:cNvPr>
          <p:cNvSpPr txBox="1"/>
          <p:nvPr/>
        </p:nvSpPr>
        <p:spPr>
          <a:xfrm>
            <a:off x="1268560" y="911966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2A51169-3B39-4380-9315-D32BA60F88C8}"/>
              </a:ext>
            </a:extLst>
          </p:cNvPr>
          <p:cNvSpPr txBox="1"/>
          <p:nvPr/>
        </p:nvSpPr>
        <p:spPr>
          <a:xfrm>
            <a:off x="4632188" y="911966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226E0B4-7D5F-454E-AA4E-B1BD64600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310" y="2300287"/>
            <a:ext cx="677075" cy="542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961924"/>
            <a:ext cx="1615743" cy="107520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474" y="1417003"/>
            <a:ext cx="2235338" cy="12266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8" t="16948" r="29718" b="12177"/>
          <a:stretch/>
        </p:blipFill>
        <p:spPr>
          <a:xfrm>
            <a:off x="4303254" y="2373704"/>
            <a:ext cx="1859534" cy="11764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9" t="79003" r="74932" b="3672"/>
          <a:stretch/>
        </p:blipFill>
        <p:spPr>
          <a:xfrm>
            <a:off x="2377288" y="2615134"/>
            <a:ext cx="620315" cy="6334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9"/>
          <a:srcRect l="4655" t="17571" r="9630" b="10752"/>
          <a:stretch/>
        </p:blipFill>
        <p:spPr>
          <a:xfrm>
            <a:off x="1228315" y="3184402"/>
            <a:ext cx="2217455" cy="104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1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506D1A8-888C-4B7A-9C63-5C9B66E5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100" y="113175"/>
            <a:ext cx="4507800" cy="460336"/>
          </a:xfrm>
        </p:spPr>
        <p:txBody>
          <a:bodyPr/>
          <a:lstStyle/>
          <a:p>
            <a:r>
              <a:rPr lang="es-EC" dirty="0"/>
              <a:t>PROPUESTA DE </a:t>
            </a:r>
            <a:r>
              <a:rPr lang="es-EC" dirty="0" err="1"/>
              <a:t>SOLUcIÓN</a:t>
            </a:r>
            <a:endParaRPr lang="es-EC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5E5717-7B56-4EE1-AE42-87710D53E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4</a:t>
            </a:fld>
            <a:endParaRPr lang="es-EC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7C4BA38-C2D7-41DB-B441-3D4DB83C2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78" y="771550"/>
            <a:ext cx="6450643" cy="406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90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96</Words>
  <Application>Microsoft Office PowerPoint</Application>
  <PresentationFormat>Presentación en pantalla (16:9)</PresentationFormat>
  <Paragraphs>15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Montserrat</vt:lpstr>
      <vt:lpstr>PT Serif</vt:lpstr>
      <vt:lpstr>Tw Cen MT</vt:lpstr>
      <vt:lpstr>Circuito</vt:lpstr>
      <vt:lpstr>Order Food</vt:lpstr>
      <vt:lpstr>PROBLEMA</vt:lpstr>
      <vt:lpstr>SOLUCIÓN TÉCNICA</vt:lpstr>
      <vt:lpstr>PROPUESTA DE SOLUcIÓN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Food</dc:title>
  <dc:creator>Cristhian Florencia Saltos</dc:creator>
  <cp:lastModifiedBy>Omar Morejon</cp:lastModifiedBy>
  <cp:revision>11</cp:revision>
  <dcterms:created xsi:type="dcterms:W3CDTF">2020-05-24T04:22:56Z</dcterms:created>
  <dcterms:modified xsi:type="dcterms:W3CDTF">2020-05-24T06:14:09Z</dcterms:modified>
</cp:coreProperties>
</file>