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0" r:id="rId1"/>
  </p:sldMasterIdLst>
  <p:notesMasterIdLst>
    <p:notesMasterId r:id="rId7"/>
  </p:notesMasterIdLst>
  <p:sldIdLst>
    <p:sldId id="256" r:id="rId2"/>
    <p:sldId id="294" r:id="rId3"/>
    <p:sldId id="304" r:id="rId4"/>
    <p:sldId id="297" r:id="rId5"/>
    <p:sldId id="303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737455-0581-4C7C-9F9F-C7630C34C6B4}">
  <a:tblStyle styleId="{A6737455-0581-4C7C-9F9F-C7630C34C6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FDCCDF-D4A9-4428-9180-B0B279784287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5287B51-1012-4F92-939A-D5B298001D67}">
      <dgm:prSet/>
      <dgm:spPr/>
      <dgm:t>
        <a:bodyPr/>
        <a:lstStyle/>
        <a:p>
          <a:r>
            <a:rPr lang="en-US" b="1"/>
            <a:t>Grupo 3</a:t>
          </a:r>
          <a:endParaRPr lang="en-US"/>
        </a:p>
      </dgm:t>
    </dgm:pt>
    <dgm:pt modelId="{E5DD2BBC-6D3D-4621-9FEE-44E6E28DD7CA}" type="parTrans" cxnId="{2F24E150-9766-4E6D-812C-FCA779B30D94}">
      <dgm:prSet/>
      <dgm:spPr/>
      <dgm:t>
        <a:bodyPr/>
        <a:lstStyle/>
        <a:p>
          <a:endParaRPr lang="en-US"/>
        </a:p>
      </dgm:t>
    </dgm:pt>
    <dgm:pt modelId="{89FB0CF1-3797-4A5F-8E9C-2E2EA75EFE5B}" type="sibTrans" cxnId="{2F24E150-9766-4E6D-812C-FCA779B30D94}">
      <dgm:prSet/>
      <dgm:spPr/>
      <dgm:t>
        <a:bodyPr/>
        <a:lstStyle/>
        <a:p>
          <a:endParaRPr lang="en-US"/>
        </a:p>
      </dgm:t>
    </dgm:pt>
    <dgm:pt modelId="{969B1D3F-F4B8-4A07-9978-E971692FCC8B}">
      <dgm:prSet/>
      <dgm:spPr/>
      <dgm:t>
        <a:bodyPr/>
        <a:lstStyle/>
        <a:p>
          <a:r>
            <a:rPr lang="en-US" b="1"/>
            <a:t>Omar Morejón</a:t>
          </a:r>
          <a:endParaRPr lang="en-US"/>
        </a:p>
      </dgm:t>
    </dgm:pt>
    <dgm:pt modelId="{A179ED19-EB3B-42BC-83B9-54A40CC705E3}" type="parTrans" cxnId="{7680A1E5-080D-4138-A6FF-1CA36E9AF9BD}">
      <dgm:prSet/>
      <dgm:spPr/>
      <dgm:t>
        <a:bodyPr/>
        <a:lstStyle/>
        <a:p>
          <a:endParaRPr lang="en-US"/>
        </a:p>
      </dgm:t>
    </dgm:pt>
    <dgm:pt modelId="{855D2E37-E97B-462D-9AA0-CB8578EC9B01}" type="sibTrans" cxnId="{7680A1E5-080D-4138-A6FF-1CA36E9AF9BD}">
      <dgm:prSet/>
      <dgm:spPr/>
      <dgm:t>
        <a:bodyPr/>
        <a:lstStyle/>
        <a:p>
          <a:endParaRPr lang="en-US"/>
        </a:p>
      </dgm:t>
    </dgm:pt>
    <dgm:pt modelId="{DE3C2C9A-58A4-42C4-A593-333E7F985B7C}">
      <dgm:prSet/>
      <dgm:spPr/>
      <dgm:t>
        <a:bodyPr/>
        <a:lstStyle/>
        <a:p>
          <a:r>
            <a:rPr lang="es-ES" b="1"/>
            <a:t>Cristhian Florencia</a:t>
          </a:r>
          <a:endParaRPr lang="en-US"/>
        </a:p>
      </dgm:t>
    </dgm:pt>
    <dgm:pt modelId="{5ECDE711-B5E3-4A9E-9770-60D75956F64A}" type="parTrans" cxnId="{193AE806-6CD3-4A2A-97E9-15AD7F2BEB97}">
      <dgm:prSet/>
      <dgm:spPr/>
      <dgm:t>
        <a:bodyPr/>
        <a:lstStyle/>
        <a:p>
          <a:endParaRPr lang="en-US"/>
        </a:p>
      </dgm:t>
    </dgm:pt>
    <dgm:pt modelId="{F137AB4D-D21D-4B32-9ADC-81CD81666216}" type="sibTrans" cxnId="{193AE806-6CD3-4A2A-97E9-15AD7F2BEB97}">
      <dgm:prSet/>
      <dgm:spPr/>
      <dgm:t>
        <a:bodyPr/>
        <a:lstStyle/>
        <a:p>
          <a:endParaRPr lang="en-US"/>
        </a:p>
      </dgm:t>
    </dgm:pt>
    <dgm:pt modelId="{2C3D8975-0F25-4220-BE49-314596DEE939}">
      <dgm:prSet/>
      <dgm:spPr/>
      <dgm:t>
        <a:bodyPr/>
        <a:lstStyle/>
        <a:p>
          <a:r>
            <a:rPr lang="en-US" b="1"/>
            <a:t>Christian Apolinario</a:t>
          </a:r>
          <a:endParaRPr lang="en-US"/>
        </a:p>
      </dgm:t>
    </dgm:pt>
    <dgm:pt modelId="{C4A17332-4183-4E45-8311-2645AD35D110}" type="parTrans" cxnId="{FF14E0CE-1F69-4C96-B4C5-57E8365E1E66}">
      <dgm:prSet/>
      <dgm:spPr/>
      <dgm:t>
        <a:bodyPr/>
        <a:lstStyle/>
        <a:p>
          <a:endParaRPr lang="en-US"/>
        </a:p>
      </dgm:t>
    </dgm:pt>
    <dgm:pt modelId="{5F0D1771-6262-47C0-82EC-99265A240EA3}" type="sibTrans" cxnId="{FF14E0CE-1F69-4C96-B4C5-57E8365E1E66}">
      <dgm:prSet/>
      <dgm:spPr/>
      <dgm:t>
        <a:bodyPr/>
        <a:lstStyle/>
        <a:p>
          <a:endParaRPr lang="en-US"/>
        </a:p>
      </dgm:t>
    </dgm:pt>
    <dgm:pt modelId="{527539A6-A675-487C-AFDD-CFFE0BB8871F}">
      <dgm:prSet/>
      <dgm:spPr/>
      <dgm:t>
        <a:bodyPr/>
        <a:lstStyle/>
        <a:p>
          <a:r>
            <a:rPr lang="en-US" b="1"/>
            <a:t>Jajayra Castillo</a:t>
          </a:r>
          <a:endParaRPr lang="en-US"/>
        </a:p>
      </dgm:t>
    </dgm:pt>
    <dgm:pt modelId="{2E90825F-3035-4107-8B65-A38D4F8EC631}" type="parTrans" cxnId="{0CDA7C7F-B3F7-4FBB-85D8-099C4B1444EE}">
      <dgm:prSet/>
      <dgm:spPr/>
      <dgm:t>
        <a:bodyPr/>
        <a:lstStyle/>
        <a:p>
          <a:endParaRPr lang="en-US"/>
        </a:p>
      </dgm:t>
    </dgm:pt>
    <dgm:pt modelId="{DBC6C143-AE1D-4D8C-98A6-6EAE4976D7B4}" type="sibTrans" cxnId="{0CDA7C7F-B3F7-4FBB-85D8-099C4B1444EE}">
      <dgm:prSet/>
      <dgm:spPr/>
      <dgm:t>
        <a:bodyPr/>
        <a:lstStyle/>
        <a:p>
          <a:endParaRPr lang="en-US"/>
        </a:p>
      </dgm:t>
    </dgm:pt>
    <dgm:pt modelId="{2255413B-B72D-4A5E-83E2-D8B0FF15F052}" type="pres">
      <dgm:prSet presAssocID="{F9FDCCDF-D4A9-4428-9180-B0B279784287}" presName="linear" presStyleCnt="0">
        <dgm:presLayoutVars>
          <dgm:animLvl val="lvl"/>
          <dgm:resizeHandles val="exact"/>
        </dgm:presLayoutVars>
      </dgm:prSet>
      <dgm:spPr/>
    </dgm:pt>
    <dgm:pt modelId="{89F738FC-CE16-445B-9850-BC3803597A02}" type="pres">
      <dgm:prSet presAssocID="{C5287B51-1012-4F92-939A-D5B298001D6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BCFE681-1D9D-4878-A425-EA926DA7B110}" type="pres">
      <dgm:prSet presAssocID="{C5287B51-1012-4F92-939A-D5B298001D6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93AE806-6CD3-4A2A-97E9-15AD7F2BEB97}" srcId="{C5287B51-1012-4F92-939A-D5B298001D67}" destId="{DE3C2C9A-58A4-42C4-A593-333E7F985B7C}" srcOrd="1" destOrd="0" parTransId="{5ECDE711-B5E3-4A9E-9770-60D75956F64A}" sibTransId="{F137AB4D-D21D-4B32-9ADC-81CD81666216}"/>
    <dgm:cxn modelId="{78F79F09-EA20-4177-A74F-A063CF358A36}" type="presOf" srcId="{F9FDCCDF-D4A9-4428-9180-B0B279784287}" destId="{2255413B-B72D-4A5E-83E2-D8B0FF15F052}" srcOrd="0" destOrd="0" presId="urn:microsoft.com/office/officeart/2005/8/layout/vList2"/>
    <dgm:cxn modelId="{46381E67-BC60-4B80-9D6C-11B067309D3B}" type="presOf" srcId="{C5287B51-1012-4F92-939A-D5B298001D67}" destId="{89F738FC-CE16-445B-9850-BC3803597A02}" srcOrd="0" destOrd="0" presId="urn:microsoft.com/office/officeart/2005/8/layout/vList2"/>
    <dgm:cxn modelId="{2F24E150-9766-4E6D-812C-FCA779B30D94}" srcId="{F9FDCCDF-D4A9-4428-9180-B0B279784287}" destId="{C5287B51-1012-4F92-939A-D5B298001D67}" srcOrd="0" destOrd="0" parTransId="{E5DD2BBC-6D3D-4621-9FEE-44E6E28DD7CA}" sibTransId="{89FB0CF1-3797-4A5F-8E9C-2E2EA75EFE5B}"/>
    <dgm:cxn modelId="{D12B7052-0B93-4736-AD97-15915BACBE43}" type="presOf" srcId="{DE3C2C9A-58A4-42C4-A593-333E7F985B7C}" destId="{EBCFE681-1D9D-4878-A425-EA926DA7B110}" srcOrd="0" destOrd="1" presId="urn:microsoft.com/office/officeart/2005/8/layout/vList2"/>
    <dgm:cxn modelId="{655E7F73-04C0-406B-A4AB-97C07B0C6D91}" type="presOf" srcId="{2C3D8975-0F25-4220-BE49-314596DEE939}" destId="{EBCFE681-1D9D-4878-A425-EA926DA7B110}" srcOrd="0" destOrd="2" presId="urn:microsoft.com/office/officeart/2005/8/layout/vList2"/>
    <dgm:cxn modelId="{0CDA7C7F-B3F7-4FBB-85D8-099C4B1444EE}" srcId="{C5287B51-1012-4F92-939A-D5B298001D67}" destId="{527539A6-A675-487C-AFDD-CFFE0BB8871F}" srcOrd="3" destOrd="0" parTransId="{2E90825F-3035-4107-8B65-A38D4F8EC631}" sibTransId="{DBC6C143-AE1D-4D8C-98A6-6EAE4976D7B4}"/>
    <dgm:cxn modelId="{BE64D4C1-65BD-4CEB-8BEA-77C84F6A8003}" type="presOf" srcId="{969B1D3F-F4B8-4A07-9978-E971692FCC8B}" destId="{EBCFE681-1D9D-4878-A425-EA926DA7B110}" srcOrd="0" destOrd="0" presId="urn:microsoft.com/office/officeart/2005/8/layout/vList2"/>
    <dgm:cxn modelId="{FF14E0CE-1F69-4C96-B4C5-57E8365E1E66}" srcId="{C5287B51-1012-4F92-939A-D5B298001D67}" destId="{2C3D8975-0F25-4220-BE49-314596DEE939}" srcOrd="2" destOrd="0" parTransId="{C4A17332-4183-4E45-8311-2645AD35D110}" sibTransId="{5F0D1771-6262-47C0-82EC-99265A240EA3}"/>
    <dgm:cxn modelId="{783170DA-6512-47C2-B394-1BABFEAE8115}" type="presOf" srcId="{527539A6-A675-487C-AFDD-CFFE0BB8871F}" destId="{EBCFE681-1D9D-4878-A425-EA926DA7B110}" srcOrd="0" destOrd="3" presId="urn:microsoft.com/office/officeart/2005/8/layout/vList2"/>
    <dgm:cxn modelId="{7680A1E5-080D-4138-A6FF-1CA36E9AF9BD}" srcId="{C5287B51-1012-4F92-939A-D5B298001D67}" destId="{969B1D3F-F4B8-4A07-9978-E971692FCC8B}" srcOrd="0" destOrd="0" parTransId="{A179ED19-EB3B-42BC-83B9-54A40CC705E3}" sibTransId="{855D2E37-E97B-462D-9AA0-CB8578EC9B01}"/>
    <dgm:cxn modelId="{C5025EE4-011E-469A-A738-7B7957FDEEA5}" type="presParOf" srcId="{2255413B-B72D-4A5E-83E2-D8B0FF15F052}" destId="{89F738FC-CE16-445B-9850-BC3803597A02}" srcOrd="0" destOrd="0" presId="urn:microsoft.com/office/officeart/2005/8/layout/vList2"/>
    <dgm:cxn modelId="{B6CA32E8-158F-4314-868D-CF859B377A1D}" type="presParOf" srcId="{2255413B-B72D-4A5E-83E2-D8B0FF15F052}" destId="{EBCFE681-1D9D-4878-A425-EA926DA7B11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F738FC-CE16-445B-9850-BC3803597A02}">
      <dsp:nvSpPr>
        <dsp:cNvPr id="0" name=""/>
        <dsp:cNvSpPr/>
      </dsp:nvSpPr>
      <dsp:spPr>
        <a:xfrm>
          <a:off x="0" y="46283"/>
          <a:ext cx="5019561" cy="10038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/>
            <a:t>Grupo 3</a:t>
          </a:r>
          <a:endParaRPr lang="en-US" sz="4400" kern="1200"/>
        </a:p>
      </dsp:txBody>
      <dsp:txXfrm>
        <a:off x="49004" y="95287"/>
        <a:ext cx="4921553" cy="905852"/>
      </dsp:txXfrm>
    </dsp:sp>
    <dsp:sp modelId="{EBCFE681-1D9D-4878-A425-EA926DA7B110}">
      <dsp:nvSpPr>
        <dsp:cNvPr id="0" name=""/>
        <dsp:cNvSpPr/>
      </dsp:nvSpPr>
      <dsp:spPr>
        <a:xfrm>
          <a:off x="0" y="1050144"/>
          <a:ext cx="5019561" cy="2094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371" tIns="55880" rIns="312928" bIns="5588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b="1" kern="1200"/>
            <a:t>Omar Morejón</a:t>
          </a:r>
          <a:endParaRPr lang="en-US" sz="3400" kern="120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3400" b="1" kern="1200"/>
            <a:t>Cristhian Florencia</a:t>
          </a:r>
          <a:endParaRPr lang="en-US" sz="3400" kern="120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b="1" kern="1200"/>
            <a:t>Christian Apolinario</a:t>
          </a:r>
          <a:endParaRPr lang="en-US" sz="3400" kern="120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b="1" kern="1200"/>
            <a:t>Jajayra Castillo</a:t>
          </a:r>
          <a:endParaRPr lang="en-US" sz="3400" kern="1200"/>
        </a:p>
      </dsp:txBody>
      <dsp:txXfrm>
        <a:off x="0" y="1050144"/>
        <a:ext cx="5019561" cy="2094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79028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5692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3010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969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4057651"/>
            <a:ext cx="2057400" cy="273844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4057651"/>
            <a:ext cx="3843665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4057650"/>
            <a:ext cx="578317" cy="273844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8995340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3843015"/>
            <a:ext cx="7433144" cy="51185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1835971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314700"/>
            <a:ext cx="7428344" cy="10286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4174043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232439"/>
            <a:ext cx="7429502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  <p:sp>
        <p:nvSpPr>
          <p:cNvPr id="60" name="TextBox 59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202442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3493241"/>
            <a:ext cx="7428379" cy="855483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7502598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2520197"/>
            <a:ext cx="2406551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008226"/>
            <a:ext cx="2388289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2522576"/>
            <a:ext cx="2396873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005847"/>
            <a:ext cx="2396226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2520197"/>
            <a:ext cx="2396226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3275763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000249"/>
            <a:ext cx="2396430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3735644"/>
            <a:ext cx="2396430" cy="61338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3303447"/>
            <a:ext cx="240030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000249"/>
            <a:ext cx="2399205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3735643"/>
            <a:ext cx="2400300" cy="60775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3303446"/>
            <a:ext cx="2393056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000249"/>
            <a:ext cx="2396227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3735641"/>
            <a:ext cx="2396226" cy="60775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5341784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89470757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457200"/>
            <a:ext cx="1503758" cy="38862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457200"/>
            <a:ext cx="5811443" cy="3886201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4580649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00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34275" y="1839413"/>
            <a:ext cx="7888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46190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626350" y="1346063"/>
            <a:ext cx="3644400" cy="32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4870698" y="1346063"/>
            <a:ext cx="3644400" cy="32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208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2219045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617100" y="1269863"/>
            <a:ext cx="7909800" cy="32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0670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318272"/>
            <a:ext cx="7429500" cy="1031082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6948912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687114"/>
            <a:ext cx="3658792" cy="265628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87114"/>
            <a:ext cx="3656408" cy="265628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8797889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305048"/>
            <a:ext cx="3658793" cy="203835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1687114"/>
            <a:ext cx="3484952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05048"/>
            <a:ext cx="3656408" cy="203835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8830681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8514310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3991160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444499"/>
            <a:ext cx="4418407" cy="3898901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1687114"/>
            <a:ext cx="2892028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5836026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1687114"/>
            <a:ext cx="4450883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5107823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97213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  <p:sldLayoutId id="2147483700" r:id="rId20"/>
  </p:sldLayoutIdLst>
  <p:transition>
    <p:fade thruBlk="1"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>
            <a:extLst>
              <a:ext uri="{FF2B5EF4-FFF2-40B4-BE49-F238E27FC236}">
                <a16:creationId xmlns:a16="http://schemas.microsoft.com/office/drawing/2014/main" id="{174E31E4-530B-4247-962C-F46F5F66D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93" y="0"/>
            <a:ext cx="9144002" cy="5143500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6FA2727-C33B-44D1-885B-76DC0424E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9040414" cy="5143500"/>
            <a:chOff x="-14288" y="0"/>
            <a:chExt cx="12053888" cy="6858001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4A64FD4C-29BA-46E7-AE31-AB38BB694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9" name="Rectangle 5">
                <a:extLst>
                  <a:ext uri="{FF2B5EF4-FFF2-40B4-BE49-F238E27FC236}">
                    <a16:creationId xmlns:a16="http://schemas.microsoft.com/office/drawing/2014/main" id="{A28E5FB6-5905-4F5D-A6CE-E6222C405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6">
                <a:extLst>
                  <a:ext uri="{FF2B5EF4-FFF2-40B4-BE49-F238E27FC236}">
                    <a16:creationId xmlns:a16="http://schemas.microsoft.com/office/drawing/2014/main" id="{F838FE17-378C-4BCE-80C0-FDD1CB074E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7">
                <a:extLst>
                  <a:ext uri="{FF2B5EF4-FFF2-40B4-BE49-F238E27FC236}">
                    <a16:creationId xmlns:a16="http://schemas.microsoft.com/office/drawing/2014/main" id="{12A1474E-6A37-4F4D-A638-DD0EC0A5B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8">
                <a:extLst>
                  <a:ext uri="{FF2B5EF4-FFF2-40B4-BE49-F238E27FC236}">
                    <a16:creationId xmlns:a16="http://schemas.microsoft.com/office/drawing/2014/main" id="{49EA8CC2-4D0F-4C86-9CA9-FC3792FED1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9">
                <a:extLst>
                  <a:ext uri="{FF2B5EF4-FFF2-40B4-BE49-F238E27FC236}">
                    <a16:creationId xmlns:a16="http://schemas.microsoft.com/office/drawing/2014/main" id="{69548BD5-92E6-42BD-9719-16AA005C5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10">
                <a:extLst>
                  <a:ext uri="{FF2B5EF4-FFF2-40B4-BE49-F238E27FC236}">
                    <a16:creationId xmlns:a16="http://schemas.microsoft.com/office/drawing/2014/main" id="{93005965-F240-4349-A563-515973BF01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11">
                <a:extLst>
                  <a:ext uri="{FF2B5EF4-FFF2-40B4-BE49-F238E27FC236}">
                    <a16:creationId xmlns:a16="http://schemas.microsoft.com/office/drawing/2014/main" id="{277A546F-05BB-4274-A6A6-9DACC27AB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12">
                <a:extLst>
                  <a:ext uri="{FF2B5EF4-FFF2-40B4-BE49-F238E27FC236}">
                    <a16:creationId xmlns:a16="http://schemas.microsoft.com/office/drawing/2014/main" id="{7BE7FF91-E18E-41AA-A952-07CB0C02C8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13">
                <a:extLst>
                  <a:ext uri="{FF2B5EF4-FFF2-40B4-BE49-F238E27FC236}">
                    <a16:creationId xmlns:a16="http://schemas.microsoft.com/office/drawing/2014/main" id="{3F6A31AA-E4FB-4DD0-9AB1-BDD994CFA5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14">
                <a:extLst>
                  <a:ext uri="{FF2B5EF4-FFF2-40B4-BE49-F238E27FC236}">
                    <a16:creationId xmlns:a16="http://schemas.microsoft.com/office/drawing/2014/main" id="{F99B8398-08D8-4C1E-8D7F-BAFB4D3937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15">
                <a:extLst>
                  <a:ext uri="{FF2B5EF4-FFF2-40B4-BE49-F238E27FC236}">
                    <a16:creationId xmlns:a16="http://schemas.microsoft.com/office/drawing/2014/main" id="{CD3984BB-CCC2-49D9-A80B-9507BE5A91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Line 16">
                <a:extLst>
                  <a:ext uri="{FF2B5EF4-FFF2-40B4-BE49-F238E27FC236}">
                    <a16:creationId xmlns:a16="http://schemas.microsoft.com/office/drawing/2014/main" id="{78FF7C07-82F5-4A64-9D71-29CBE1B79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91" name="Freeform 17">
                <a:extLst>
                  <a:ext uri="{FF2B5EF4-FFF2-40B4-BE49-F238E27FC236}">
                    <a16:creationId xmlns:a16="http://schemas.microsoft.com/office/drawing/2014/main" id="{7F1773CA-6AE7-4723-B072-CEC5F3829B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18">
                <a:extLst>
                  <a:ext uri="{FF2B5EF4-FFF2-40B4-BE49-F238E27FC236}">
                    <a16:creationId xmlns:a16="http://schemas.microsoft.com/office/drawing/2014/main" id="{D5EC23E0-B877-4A62-B084-5407401FB6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19">
                <a:extLst>
                  <a:ext uri="{FF2B5EF4-FFF2-40B4-BE49-F238E27FC236}">
                    <a16:creationId xmlns:a16="http://schemas.microsoft.com/office/drawing/2014/main" id="{633C4B0E-E7C6-4A1A-9D3A-80C8E3C59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20">
                <a:extLst>
                  <a:ext uri="{FF2B5EF4-FFF2-40B4-BE49-F238E27FC236}">
                    <a16:creationId xmlns:a16="http://schemas.microsoft.com/office/drawing/2014/main" id="{AB21372F-73AC-4C69-81F0-0D44D36F6E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Rectangle 21">
                <a:extLst>
                  <a:ext uri="{FF2B5EF4-FFF2-40B4-BE49-F238E27FC236}">
                    <a16:creationId xmlns:a16="http://schemas.microsoft.com/office/drawing/2014/main" id="{B5619D97-D7A8-4DFF-8AB1-F4B393C1B4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22">
                <a:extLst>
                  <a:ext uri="{FF2B5EF4-FFF2-40B4-BE49-F238E27FC236}">
                    <a16:creationId xmlns:a16="http://schemas.microsoft.com/office/drawing/2014/main" id="{55E03CED-9618-41BB-898B-2FECEFD7B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23">
                <a:extLst>
                  <a:ext uri="{FF2B5EF4-FFF2-40B4-BE49-F238E27FC236}">
                    <a16:creationId xmlns:a16="http://schemas.microsoft.com/office/drawing/2014/main" id="{78F0A5C5-589E-4053-A41A-FA77210C3D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24">
                <a:extLst>
                  <a:ext uri="{FF2B5EF4-FFF2-40B4-BE49-F238E27FC236}">
                    <a16:creationId xmlns:a16="http://schemas.microsoft.com/office/drawing/2014/main" id="{AC2718F8-15C5-4DAB-B194-AAEE8A205E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25">
                <a:extLst>
                  <a:ext uri="{FF2B5EF4-FFF2-40B4-BE49-F238E27FC236}">
                    <a16:creationId xmlns:a16="http://schemas.microsoft.com/office/drawing/2014/main" id="{23C6608B-EA21-4579-B33F-55E52AC287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26">
                <a:extLst>
                  <a:ext uri="{FF2B5EF4-FFF2-40B4-BE49-F238E27FC236}">
                    <a16:creationId xmlns:a16="http://schemas.microsoft.com/office/drawing/2014/main" id="{4A2FEFA2-D838-4CE1-90BA-B6C2EEB543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27">
                <a:extLst>
                  <a:ext uri="{FF2B5EF4-FFF2-40B4-BE49-F238E27FC236}">
                    <a16:creationId xmlns:a16="http://schemas.microsoft.com/office/drawing/2014/main" id="{1A39CA24-DF18-4FCC-8265-36FC72ED58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Freeform 28">
                <a:extLst>
                  <a:ext uri="{FF2B5EF4-FFF2-40B4-BE49-F238E27FC236}">
                    <a16:creationId xmlns:a16="http://schemas.microsoft.com/office/drawing/2014/main" id="{50A32DBD-9B22-49C3-A628-A98533FBF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29">
                <a:extLst>
                  <a:ext uri="{FF2B5EF4-FFF2-40B4-BE49-F238E27FC236}">
                    <a16:creationId xmlns:a16="http://schemas.microsoft.com/office/drawing/2014/main" id="{A3C0B30D-BB1A-4B3D-A162-3EBE6267F2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30">
                <a:extLst>
                  <a:ext uri="{FF2B5EF4-FFF2-40B4-BE49-F238E27FC236}">
                    <a16:creationId xmlns:a16="http://schemas.microsoft.com/office/drawing/2014/main" id="{092B125A-1548-445E-8689-07BEEC8155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31">
                <a:extLst>
                  <a:ext uri="{FF2B5EF4-FFF2-40B4-BE49-F238E27FC236}">
                    <a16:creationId xmlns:a16="http://schemas.microsoft.com/office/drawing/2014/main" id="{D6A7D7B9-9A7E-4FD2-A1B4-1C5CFAE549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DB1B0C3F-D935-4306-B5B1-6AA635881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9" name="Freeform 32">
                <a:extLst>
                  <a:ext uri="{FF2B5EF4-FFF2-40B4-BE49-F238E27FC236}">
                    <a16:creationId xmlns:a16="http://schemas.microsoft.com/office/drawing/2014/main" id="{75BC67F5-D485-467A-BCCB-D062EB6DD0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0" name="Freeform 33">
                <a:extLst>
                  <a:ext uri="{FF2B5EF4-FFF2-40B4-BE49-F238E27FC236}">
                    <a16:creationId xmlns:a16="http://schemas.microsoft.com/office/drawing/2014/main" id="{7FB0B620-AB12-4F0B-AD1C-A47A5FBC63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" name="Freeform 34">
                <a:extLst>
                  <a:ext uri="{FF2B5EF4-FFF2-40B4-BE49-F238E27FC236}">
                    <a16:creationId xmlns:a16="http://schemas.microsoft.com/office/drawing/2014/main" id="{6AEFA891-E591-4F7F-9DBA-FC78E9B8F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" name="Freeform 35">
                <a:extLst>
                  <a:ext uri="{FF2B5EF4-FFF2-40B4-BE49-F238E27FC236}">
                    <a16:creationId xmlns:a16="http://schemas.microsoft.com/office/drawing/2014/main" id="{78921FFF-4B57-4E33-BE94-5A8BFC95E0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3" name="Freeform 36">
                <a:extLst>
                  <a:ext uri="{FF2B5EF4-FFF2-40B4-BE49-F238E27FC236}">
                    <a16:creationId xmlns:a16="http://schemas.microsoft.com/office/drawing/2014/main" id="{0C4A1658-5AAE-4925-B106-BC0A17862E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4" name="Freeform 37">
                <a:extLst>
                  <a:ext uri="{FF2B5EF4-FFF2-40B4-BE49-F238E27FC236}">
                    <a16:creationId xmlns:a16="http://schemas.microsoft.com/office/drawing/2014/main" id="{DE6DF3EB-099A-427A-A999-3BAF3BCA94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38">
                <a:extLst>
                  <a:ext uri="{FF2B5EF4-FFF2-40B4-BE49-F238E27FC236}">
                    <a16:creationId xmlns:a16="http://schemas.microsoft.com/office/drawing/2014/main" id="{CC595EFE-4690-4B81-83B1-F863B951B0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39">
                <a:extLst>
                  <a:ext uri="{FF2B5EF4-FFF2-40B4-BE49-F238E27FC236}">
                    <a16:creationId xmlns:a16="http://schemas.microsoft.com/office/drawing/2014/main" id="{400FAC39-AEAC-4B54-9694-29D537C203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40">
                <a:extLst>
                  <a:ext uri="{FF2B5EF4-FFF2-40B4-BE49-F238E27FC236}">
                    <a16:creationId xmlns:a16="http://schemas.microsoft.com/office/drawing/2014/main" id="{C61298B0-056E-4D83-B168-1C054A17A0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Rectangle 41">
                <a:extLst>
                  <a:ext uri="{FF2B5EF4-FFF2-40B4-BE49-F238E27FC236}">
                    <a16:creationId xmlns:a16="http://schemas.microsoft.com/office/drawing/2014/main" id="{9F9E69A2-F9B0-40C2-BDC8-143835426B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4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75" y="-8538"/>
            <a:ext cx="915604" cy="5143499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0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1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22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7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38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" y="-1"/>
            <a:ext cx="3046144" cy="5143500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" name="Rectangle 139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89"/>
            <a:ext cx="3041715" cy="51435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" y="-7498"/>
            <a:ext cx="915604" cy="5143499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3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4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5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0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71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" y="-9928"/>
            <a:ext cx="3047039" cy="5143500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Google Shape;58;p11"/>
          <p:cNvSpPr txBox="1">
            <a:spLocks noGrp="1"/>
          </p:cNvSpPr>
          <p:nvPr>
            <p:ph type="ctrTitle"/>
          </p:nvPr>
        </p:nvSpPr>
        <p:spPr>
          <a:xfrm>
            <a:off x="639997" y="851010"/>
            <a:ext cx="2057483" cy="319126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algn="l" defTabSz="914400">
              <a:spcBef>
                <a:spcPct val="0"/>
              </a:spcBef>
            </a:pPr>
            <a:r>
              <a:rPr lang="en-US" dirty="0">
                <a:solidFill>
                  <a:srgbClr val="FFFFFF"/>
                </a:solidFill>
              </a:rPr>
              <a:t>Order Food</a:t>
            </a:r>
          </a:p>
        </p:txBody>
      </p:sp>
      <p:graphicFrame>
        <p:nvGraphicFramePr>
          <p:cNvPr id="60" name="Google Shape;343;p34">
            <a:extLst>
              <a:ext uri="{FF2B5EF4-FFF2-40B4-BE49-F238E27FC236}">
                <a16:creationId xmlns:a16="http://schemas.microsoft.com/office/drawing/2014/main" id="{0F73ACF9-1CAA-475D-9481-2E6B4B71DF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8993396"/>
              </p:ext>
            </p:extLst>
          </p:nvPr>
        </p:nvGraphicFramePr>
        <p:xfrm>
          <a:off x="3496641" y="851011"/>
          <a:ext cx="5019561" cy="3191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2" cy="5143500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8" name="Group 227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5" y="0"/>
            <a:ext cx="9040414" cy="5143500"/>
            <a:chOff x="-14288" y="0"/>
            <a:chExt cx="12053888" cy="6858001"/>
          </a:xfrm>
        </p:grpSpPr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1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42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3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4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5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6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7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8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9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0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1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2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253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4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5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6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7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58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9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0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1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2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3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4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5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6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7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31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2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3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4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5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6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7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8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9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0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69" name="Rectangle 268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926715" cy="5143500"/>
            <a:chOff x="0" y="0"/>
            <a:chExt cx="11902285" cy="6858001"/>
          </a:xfrm>
        </p:grpSpPr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84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5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6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7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8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9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0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1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2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3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4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5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296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7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8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9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0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01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2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3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4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5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6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7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8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9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0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273" name="Group 272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4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5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6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7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8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9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0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1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2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3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312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2" cy="5143500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6027030" y="463888"/>
            <a:ext cx="2460753" cy="110892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100" dirty="0">
                <a:solidFill>
                  <a:srgbClr val="FFFFFF"/>
                </a:solidFill>
              </a:rPr>
              <a:t>PROBLEMA</a:t>
            </a:r>
          </a:p>
        </p:txBody>
      </p:sp>
      <p:sp useBgFill="1">
        <p:nvSpPr>
          <p:cNvPr id="314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211" y="606042"/>
            <a:ext cx="5064346" cy="3925796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Los patios de comida reflejan el trajín de los centros comerciales ...">
            <a:extLst>
              <a:ext uri="{FF2B5EF4-FFF2-40B4-BE49-F238E27FC236}">
                <a16:creationId xmlns:a16="http://schemas.microsoft.com/office/drawing/2014/main" id="{0F98D36A-F463-4F7A-9005-036B77C4BC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6" r="6487" b="-1"/>
          <a:stretch/>
        </p:blipFill>
        <p:spPr bwMode="auto">
          <a:xfrm>
            <a:off x="839241" y="1071201"/>
            <a:ext cx="4584286" cy="29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Google Shape;64;p12"/>
          <p:cNvSpPr txBox="1"/>
          <p:nvPr/>
        </p:nvSpPr>
        <p:spPr>
          <a:xfrm>
            <a:off x="6027030" y="1687115"/>
            <a:ext cx="2460753" cy="2656285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lvl="0" algn="just">
              <a:lnSpc>
                <a:spcPct val="110000"/>
              </a:lnSpc>
              <a:spcBef>
                <a:spcPts val="600"/>
              </a:spcBef>
              <a:buSzPct val="125000"/>
            </a:pP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Actualmente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, el Patio de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Comidas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de los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Centros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Comerciales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de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nuestro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país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, no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cuentan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con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espacio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suficiente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para la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implementación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de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medidas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de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distanciamiento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durante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el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proceso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de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selección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,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pago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y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retiro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de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alimentos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por </a:t>
            </a:r>
            <a:r>
              <a:rPr lang="en-US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parte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de los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clientes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que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visitan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el Mall,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afectando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de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esta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manera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la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política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de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distanciamiento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exigida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por el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Gobierno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 que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busca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evitar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un nuevo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brote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de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contagios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por covid-19</a:t>
            </a:r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7707240" y="4732020"/>
            <a:ext cx="578317" cy="27384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7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2</a:t>
            </a:fld>
            <a:endParaRPr lang="en-US" sz="7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5" name="Google Shape;65;p12"/>
          <p:cNvSpPr txBox="1"/>
          <p:nvPr/>
        </p:nvSpPr>
        <p:spPr>
          <a:xfrm>
            <a:off x="7690655" y="418868"/>
            <a:ext cx="3941700" cy="25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spcBef>
                <a:spcPts val="600"/>
              </a:spcBef>
            </a:pPr>
            <a:endParaRPr lang="es-EC" dirty="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  <p:extLst>
      <p:ext uri="{BB962C8B-B14F-4D97-AF65-F5344CB8AC3E}">
        <p14:creationId xmlns:p14="http://schemas.microsoft.com/office/powerpoint/2010/main" val="27780757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506D1A8-888C-4B7A-9C63-5C9B66E5C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8100" y="113175"/>
            <a:ext cx="4507800" cy="460336"/>
          </a:xfrm>
        </p:spPr>
        <p:txBody>
          <a:bodyPr/>
          <a:lstStyle/>
          <a:p>
            <a:r>
              <a:rPr lang="es-EC" dirty="0"/>
              <a:t>PROPUESTA DE </a:t>
            </a:r>
            <a:r>
              <a:rPr lang="es-EC" dirty="0" err="1"/>
              <a:t>SOLUcIÓN</a:t>
            </a:r>
            <a:endParaRPr lang="es-EC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75E5717-7B56-4EE1-AE42-87710D53EF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3</a:t>
            </a:fld>
            <a:endParaRPr lang="es-EC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12A6AB9-94CD-4E99-B1D0-190C61BEE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3511"/>
            <a:ext cx="9144000" cy="456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090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SOLUCIÓN </a:t>
            </a:r>
            <a:r>
              <a:rPr lang="es-EC" dirty="0">
                <a:solidFill>
                  <a:schemeClr val="bg1"/>
                </a:solidFill>
              </a:rPr>
              <a:t>TÉCNICA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52" name="Google Shape;352;p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8F7B87"/>
                </a:solidFill>
                <a:effectLst/>
                <a:uLnTx/>
                <a:uFillTx/>
                <a:latin typeface="PT Serif"/>
                <a:sym typeface="PT Serif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8F7B87"/>
              </a:solidFill>
              <a:effectLst/>
              <a:uLnTx/>
              <a:uFillTx/>
              <a:latin typeface="PT Serif"/>
              <a:sym typeface="PT Serif"/>
            </a:endParaRPr>
          </a:p>
        </p:txBody>
      </p:sp>
      <p:pic>
        <p:nvPicPr>
          <p:cNvPr id="8" name="Picture 2" descr="Resultado de imagen para html5 bootstrap Y JS">
            <a:extLst>
              <a:ext uri="{FF2B5EF4-FFF2-40B4-BE49-F238E27FC236}">
                <a16:creationId xmlns:a16="http://schemas.microsoft.com/office/drawing/2014/main" id="{06E16168-740A-49C3-A12B-491441EEC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54" y="1635646"/>
            <a:ext cx="2430656" cy="2430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226E0B4-7D5F-454E-AA4E-B1BD64600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8781" y="2579511"/>
            <a:ext cx="677075" cy="54292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35E4786F-5718-4BE2-9AB0-43E7FC25D743}"/>
              </a:ext>
            </a:extLst>
          </p:cNvPr>
          <p:cNvSpPr txBox="1"/>
          <p:nvPr/>
        </p:nvSpPr>
        <p:spPr>
          <a:xfrm>
            <a:off x="355855" y="1010290"/>
            <a:ext cx="2217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dk1"/>
              </a:buClr>
              <a:buSzPts val="1600"/>
            </a:pPr>
            <a:r>
              <a:rPr lang="es-EC" sz="20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Front - </a:t>
            </a:r>
            <a:r>
              <a:rPr lang="es-EC" sz="2000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end</a:t>
            </a:r>
            <a:endParaRPr lang="es-EC" sz="20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2A51169-3B39-4380-9315-D32BA60F88C8}"/>
              </a:ext>
            </a:extLst>
          </p:cNvPr>
          <p:cNvSpPr txBox="1"/>
          <p:nvPr/>
        </p:nvSpPr>
        <p:spPr>
          <a:xfrm>
            <a:off x="5717172" y="1010290"/>
            <a:ext cx="2217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dk1"/>
              </a:buClr>
              <a:buSzPts val="1600"/>
            </a:pPr>
            <a:r>
              <a:rPr lang="es-EC" sz="20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Back - </a:t>
            </a:r>
            <a:r>
              <a:rPr lang="es-EC" sz="2000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end</a:t>
            </a:r>
            <a:endParaRPr lang="es-EC" sz="20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327" y="2485042"/>
            <a:ext cx="1357272" cy="73186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226E0B4-7D5F-454E-AA4E-B1BD64600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070" y="2579510"/>
            <a:ext cx="677075" cy="54292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027" y="3216904"/>
            <a:ext cx="1615743" cy="107520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172" y="1921109"/>
            <a:ext cx="2235338" cy="122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213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5"/>
          <p:cNvSpPr txBox="1">
            <a:spLocks noGrp="1"/>
          </p:cNvSpPr>
          <p:nvPr>
            <p:ph type="title"/>
          </p:nvPr>
        </p:nvSpPr>
        <p:spPr>
          <a:xfrm>
            <a:off x="899591" y="113175"/>
            <a:ext cx="7434783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C" dirty="0">
                <a:solidFill>
                  <a:schemeClr val="bg1"/>
                </a:solidFill>
              </a:rPr>
              <a:t>ESQUEMA DE FUNCIOAMIENTO DE LA PROPUESTA</a:t>
            </a:r>
          </a:p>
        </p:txBody>
      </p:sp>
      <p:sp>
        <p:nvSpPr>
          <p:cNvPr id="352" name="Google Shape;352;p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8F7B87"/>
                </a:solidFill>
                <a:effectLst/>
                <a:uLnTx/>
                <a:uFillTx/>
                <a:latin typeface="PT Serif"/>
                <a:sym typeface="PT Serif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8F7B87"/>
              </a:solidFill>
              <a:effectLst/>
              <a:uLnTx/>
              <a:uFillTx/>
              <a:latin typeface="PT Serif"/>
              <a:sym typeface="PT Serif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" y="1059582"/>
            <a:ext cx="7524750" cy="351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5804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103</Words>
  <Application>Microsoft Office PowerPoint</Application>
  <PresentationFormat>Presentación en pantalla (16:9)</PresentationFormat>
  <Paragraphs>17</Paragraphs>
  <Slides>5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Montserrat</vt:lpstr>
      <vt:lpstr>PT Serif</vt:lpstr>
      <vt:lpstr>Tw Cen MT</vt:lpstr>
      <vt:lpstr>Circuito</vt:lpstr>
      <vt:lpstr>Order Food</vt:lpstr>
      <vt:lpstr>PROBLEMA</vt:lpstr>
      <vt:lpstr>PROPUESTA DE SOLUcIÓN</vt:lpstr>
      <vt:lpstr>SOLUCIÓN TÉCNICA</vt:lpstr>
      <vt:lpstr>ESQUEMA DE FUNCIOAMIENTO DE LA PROPUESTA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Order Food</dc:title>
  <dc:creator>Cristhian Florencia Saltos</dc:creator>
  <cp:lastModifiedBy>Cristhian Florencia Saltos</cp:lastModifiedBy>
  <cp:revision>1</cp:revision>
  <dcterms:created xsi:type="dcterms:W3CDTF">2020-05-24T04:22:56Z</dcterms:created>
  <dcterms:modified xsi:type="dcterms:W3CDTF">2020-05-24T04:26:13Z</dcterms:modified>
</cp:coreProperties>
</file>