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notesMasterIdLst>
    <p:notesMasterId r:id="rId15"/>
  </p:notesMasterIdLst>
  <p:sldIdLst>
    <p:sldId id="256" r:id="rId5"/>
    <p:sldId id="281" r:id="rId6"/>
    <p:sldId id="282" r:id="rId7"/>
    <p:sldId id="283" r:id="rId8"/>
    <p:sldId id="280" r:id="rId9"/>
    <p:sldId id="278" r:id="rId10"/>
    <p:sldId id="285" r:id="rId11"/>
    <p:sldId id="286" r:id="rId12"/>
    <p:sldId id="287" r:id="rId13"/>
    <p:sldId id="27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83CB1-534D-4ED8-9171-3F806E7BABA6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D3EDC-78E1-4501-B1CB-D50DA693C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2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1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3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2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960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527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55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388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8832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3116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1688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095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81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dirty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004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3909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7600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41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0236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2431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934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79127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1011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416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856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3600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dirty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34492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96864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7297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FEB-1DFA-4382-ACEE-5543776A9679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B4033-C889-4207-8BE4-38F02FA17EA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5687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2110D-9AA7-4BCA-B862-1A6F905EDB0E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61B06-1185-45E4-90DB-EA85616FE66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87802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784A0-0A32-4E9B-BAC3-AFDB923DE1C5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49A73-1733-475E-A2F0-0631963646B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2870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21996-7D6B-45CF-A02B-62181A65D13A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33AFE-758C-437A-9944-FCC063016D4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33822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6FFD-3E6B-49EF-9ABD-DC1B624FD6D0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983AF-E23A-43F2-BC03-D1AD7822B67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81547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9129A-14EB-44A5-8917-1563EB1F544B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4D16D-02C3-46D8-9645-AE935100037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06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662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3D9D-2689-43D9-A2C9-8E47AE33DCF3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9D94F-F4AA-49F7-9AF4-002D51FB6E6F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76391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BB9A-906E-4587-805A-0A849541E6DA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B23CB-AE03-4375-A9A0-7EA133618F1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542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dirty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42CD-12D6-4E55-A308-2D488F304ECA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E450-4E9B-4AFD-9928-6D5B3D209BC1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2405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BC39-5770-4DF3-9041-163C85EC0CE8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1DB91-1C79-4D2B-A75D-4F41514D7FD8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84510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ED66-197C-4FF1-8D51-686D40BBDC50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A14D1-DFFD-404F-8537-2F4D4EB1C70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49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8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3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2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4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8979C-C649-45F1-B7D7-8EB9A3E93D0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内页副本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029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fld id="{4418979C-C649-45F1-B7D7-8EB9A3E93D0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54F77DAE-0FE2-4398-B60E-23E9CF9F46E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248400"/>
            <a:ext cx="190500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8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 dirty="0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 dirty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62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 dirty="0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 dirty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6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62594D1-D273-4FFF-9A96-B7695D3498A9}" type="datetimeFigureOut">
              <a:rPr lang="zh-CN" altLang="en-US"/>
              <a:pPr>
                <a:defRPr/>
              </a:pPr>
              <a:t>2019/6/3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Palatino Linotype" panose="02040502050505030304" pitchFamily="18" charset="0"/>
                <a:ea typeface="楷体_GB2312" pitchFamily="49" charset="-122"/>
              </a:defRPr>
            </a:lvl1pPr>
          </a:lstStyle>
          <a:p>
            <a:fld id="{2BAE3EC2-0E7E-4809-9D88-EDF70DEA5AA7}" type="slidenum">
              <a:rPr lang="zh-CN" altLang="en-US"/>
              <a:pPr/>
              <a:t>‹#›</a:t>
            </a:fld>
            <a:endParaRPr lang="en-US" altLang="zh-CN" dirty="0"/>
          </a:p>
        </p:txBody>
      </p:sp>
      <p:pic>
        <p:nvPicPr>
          <p:cNvPr id="2055" name="Picture 7" descr="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62000" y="2362200"/>
            <a:ext cx="460216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4400" b="0" dirty="0">
              <a:solidFill>
                <a:schemeClr val="bg1"/>
              </a:solidFill>
              <a:latin typeface="Palatino Linotype" panose="0204050205050503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8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8EE4A451-756F-4391-A094-3C3141C2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61" y="1131690"/>
            <a:ext cx="7772400" cy="1470025"/>
          </a:xfrm>
        </p:spPr>
        <p:txBody>
          <a:bodyPr/>
          <a:lstStyle/>
          <a:p>
            <a:r>
              <a:rPr lang="zh-CN" altLang="en-US" sz="6000" smtClean="0">
                <a:solidFill>
                  <a:schemeClr val="tx1"/>
                </a:solidFill>
              </a:rPr>
              <a:t>习题课</a:t>
            </a:r>
            <a:r>
              <a:rPr lang="zh-CN" altLang="en-US" smtClean="0">
                <a:solidFill>
                  <a:schemeClr val="tx1"/>
                </a:solidFill>
              </a:rPr>
              <a:t>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7221" y="2601715"/>
            <a:ext cx="261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作业</a:t>
            </a:r>
            <a:r>
              <a:rPr lang="en-US" altLang="zh-CN" sz="3200" dirty="0" smtClean="0"/>
              <a:t>8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762366" y="5431524"/>
            <a:ext cx="2934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/>
              <a:t>助教：朱骁睿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631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谢谢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4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第八次作业 </a:t>
            </a:r>
            <a:r>
              <a:rPr lang="en-US" altLang="zh-CN" dirty="0" smtClean="0"/>
              <a:t>4.9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01663"/>
            <a:ext cx="8229600" cy="1891418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11" y="3290502"/>
            <a:ext cx="4298479" cy="27291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27438" y="41353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24311" y="4016632"/>
            <a:ext cx="7997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运算密度：定义为运行程序时执行的浮点运算数除以主存储器中访问的字节数。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FLOP</a:t>
            </a:r>
            <a:r>
              <a:rPr lang="zh-CN" altLang="en-US" dirty="0" smtClean="0"/>
              <a:t>，读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个浮点数，写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zh-CN" altLang="en-US" dirty="0" smtClean="0"/>
              <a:t>浮点数</a:t>
            </a:r>
            <a:r>
              <a:rPr lang="zh-CN" altLang="en-US" dirty="0" smtClean="0"/>
              <a:t>，共访问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个字节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运算</a:t>
            </a:r>
            <a:r>
              <a:rPr lang="zh-CN" altLang="en-US" dirty="0" smtClean="0"/>
              <a:t>密度</a:t>
            </a:r>
            <a:r>
              <a:rPr lang="en-US" altLang="zh-CN" dirty="0" smtClean="0"/>
              <a:t>6/</a:t>
            </a:r>
            <a:r>
              <a:rPr lang="en-US" altLang="zh-CN" dirty="0" smtClean="0"/>
              <a:t>(6 * 4)</a:t>
            </a:r>
            <a:r>
              <a:rPr lang="en-US" altLang="zh-CN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smtClean="0"/>
              <a:t>1/4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73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第二次作业 </a:t>
            </a:r>
            <a:r>
              <a:rPr lang="en-US" altLang="zh-CN" dirty="0" smtClean="0"/>
              <a:t>4.9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2" y="1591705"/>
            <a:ext cx="5317524" cy="2057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2" y="1965707"/>
            <a:ext cx="5531708" cy="4612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20" y="5217085"/>
            <a:ext cx="371218" cy="2213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879" y="5438388"/>
            <a:ext cx="371218" cy="22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8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第二次作业 </a:t>
            </a:r>
            <a:r>
              <a:rPr lang="en-US" altLang="zh-CN" dirty="0" smtClean="0"/>
              <a:t>4.9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9" y="1466283"/>
            <a:ext cx="8081319" cy="5279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34" y="2263946"/>
            <a:ext cx="5924550" cy="1504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9" y="4243987"/>
            <a:ext cx="7220533" cy="2477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09" y="4738205"/>
            <a:ext cx="5791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4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第八次作业 </a:t>
            </a:r>
            <a:r>
              <a:rPr lang="en-US" altLang="zh-CN" dirty="0" smtClean="0"/>
              <a:t>4.13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7" y="1446752"/>
            <a:ext cx="8402595" cy="14750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4" y="3004006"/>
            <a:ext cx="7677665" cy="24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3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第八次作业 </a:t>
            </a:r>
            <a:r>
              <a:rPr lang="en-US" altLang="zh-CN" dirty="0" smtClean="0"/>
              <a:t>4.13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53" y="1875266"/>
            <a:ext cx="6334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5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第八次</a:t>
            </a:r>
            <a:r>
              <a:rPr lang="zh-CN" altLang="en-US" dirty="0"/>
              <a:t>作业 </a:t>
            </a:r>
            <a:r>
              <a:rPr lang="en-US" altLang="zh-CN" dirty="0" smtClean="0"/>
              <a:t>4.14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9" y="1443380"/>
            <a:ext cx="8295502" cy="157901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20810" y="3290511"/>
            <a:ext cx="7187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答案有误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GCD(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a,c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)=2 d-b=-1,2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不整除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，故不存在循环间相关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08" y="3927957"/>
            <a:ext cx="7890513" cy="190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6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第八次作业 </a:t>
            </a:r>
            <a:r>
              <a:rPr lang="en-US" altLang="zh-CN" dirty="0"/>
              <a:t>4.14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0282" y="1457228"/>
            <a:ext cx="76488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(b)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真相关：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s1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s4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反相关：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s4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C[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s1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B[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];s1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输出相关：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s1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修改代码：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for(</a:t>
            </a:r>
            <a:r>
              <a:rPr lang="en-US" altLang="zh-CN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 0;i &lt; 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100;i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T[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 = A[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 + B[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B1[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 = T[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 + c;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A1[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 = C[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 * c;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C1[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 = D[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 * A1[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0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第八次作业 </a:t>
            </a:r>
            <a:r>
              <a:rPr lang="en-US" altLang="zh-CN" dirty="0"/>
              <a:t>4.14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4826"/>
            <a:ext cx="8229600" cy="1591002"/>
          </a:xfrm>
        </p:spPr>
      </p:pic>
      <p:sp>
        <p:nvSpPr>
          <p:cNvPr id="5" name="矩形 4"/>
          <p:cNvSpPr/>
          <p:nvPr/>
        </p:nvSpPr>
        <p:spPr>
          <a:xfrm>
            <a:off x="547815" y="3284109"/>
            <a:ext cx="71133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(c)</a:t>
            </a:r>
            <a:r>
              <a:rPr lang="zh-CN" altLang="en-US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相关，循环不能并行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修改代码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A[0] = A[0]+B[0];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for(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 0;i &lt; 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99;i++)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B[i+1] = C[</a:t>
            </a:r>
            <a:r>
              <a:rPr lang="en-US" altLang="zh-CN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 + D[</a:t>
            </a:r>
            <a:r>
              <a:rPr lang="en-US" altLang="zh-CN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A[i+1]= A[i+1]+B[i+1];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B[100]=C[99]+D[99];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32809"/>
      </p:ext>
    </p:extLst>
  </p:cSld>
  <p:clrMapOvr>
    <a:masterClrMapping/>
  </p:clrMapOvr>
</p:sld>
</file>

<file path=ppt/theme/theme1.xml><?xml version="1.0" encoding="utf-8"?>
<a:theme xmlns:a="http://schemas.openxmlformats.org/drawingml/2006/main" name="实验室标题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实验室标题模板" id="{3E8AB86A-1231-4538-9270-75C3CCCF32AC}" vid="{A0414534-F548-4C58-A2C5-A60FE12CDDAC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Palatino Linotype"/>
        <a:ea typeface="楷体_GB2312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099" dir="2700000" algn="ctr" rotWithShape="0">
                  <a:schemeClr val="bg2">
                    <a:alpha val="73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实验室标题模板</Template>
  <TotalTime>2306</TotalTime>
  <Words>214</Words>
  <Application>Microsoft Office PowerPoint</Application>
  <PresentationFormat>全屏显示(4:3)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华文细黑</vt:lpstr>
      <vt:lpstr>楷体_GB2312</vt:lpstr>
      <vt:lpstr>宋体</vt:lpstr>
      <vt:lpstr>Calibri</vt:lpstr>
      <vt:lpstr>Palatino Linotype</vt:lpstr>
      <vt:lpstr>Times New Roman</vt:lpstr>
      <vt:lpstr>实验室标题模板</vt:lpstr>
      <vt:lpstr>自定义设计方案</vt:lpstr>
      <vt:lpstr>1_自定义设计方案</vt:lpstr>
      <vt:lpstr>2_自定义设计方案</vt:lpstr>
      <vt:lpstr>习题课  </vt:lpstr>
      <vt:lpstr>第八次作业 4.9</vt:lpstr>
      <vt:lpstr>第二次作业 4.9</vt:lpstr>
      <vt:lpstr>第二次作业 4.9</vt:lpstr>
      <vt:lpstr>第八次作业 4.13</vt:lpstr>
      <vt:lpstr>第八次作业 4.13</vt:lpstr>
      <vt:lpstr>第八次作业 4.14</vt:lpstr>
      <vt:lpstr>第八次作业 4.14</vt:lpstr>
      <vt:lpstr>第八次作业 4.14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puredieeasy</dc:creator>
  <cp:lastModifiedBy>admin</cp:lastModifiedBy>
  <cp:revision>66</cp:revision>
  <dcterms:created xsi:type="dcterms:W3CDTF">2016-12-30T05:08:05Z</dcterms:created>
  <dcterms:modified xsi:type="dcterms:W3CDTF">2019-06-03T05:49:18Z</dcterms:modified>
</cp:coreProperties>
</file>