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7"/>
  </p:notesMasterIdLst>
  <p:sldIdLst>
    <p:sldId id="257" r:id="rId5"/>
    <p:sldId id="285" r:id="rId6"/>
    <p:sldId id="290" r:id="rId7"/>
    <p:sldId id="294" r:id="rId8"/>
    <p:sldId id="292" r:id="rId9"/>
    <p:sldId id="293" r:id="rId10"/>
    <p:sldId id="299" r:id="rId11"/>
    <p:sldId id="300" r:id="rId12"/>
    <p:sldId id="301" r:id="rId13"/>
    <p:sldId id="302" r:id="rId14"/>
    <p:sldId id="303" r:id="rId15"/>
    <p:sldId id="29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9918" autoAdjust="0"/>
  </p:normalViewPr>
  <p:slideViewPr>
    <p:cSldViewPr snapToGrid="0">
      <p:cViewPr varScale="1">
        <p:scale>
          <a:sx n="99" d="100"/>
          <a:sy n="99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jun Xia" userId="592371e849aa7afe" providerId="LiveId" clId="{A82E2AAE-EEA7-4477-8331-1B004D26C30D}"/>
  </pc:docChgLst>
  <pc:docChgLst>
    <pc:chgData name="Xia Haojun" userId="592371e849aa7afe" providerId="LiveId" clId="{46D670D5-F102-49FA-8CD7-ECC834A11F72}"/>
    <pc:docChg chg="undo custSel addSld delSld modSld sldOrd">
      <pc:chgData name="Xia Haojun" userId="592371e849aa7afe" providerId="LiveId" clId="{46D670D5-F102-49FA-8CD7-ECC834A11F72}" dt="2019-06-03T03:15:50.913" v="560" actId="20577"/>
      <pc:docMkLst>
        <pc:docMk/>
      </pc:docMkLst>
      <pc:sldChg chg="modSp">
        <pc:chgData name="Xia Haojun" userId="592371e849aa7afe" providerId="LiveId" clId="{46D670D5-F102-49FA-8CD7-ECC834A11F72}" dt="2019-06-03T01:12:17.912" v="17" actId="20577"/>
        <pc:sldMkLst>
          <pc:docMk/>
          <pc:sldMk cId="3409470612" sldId="257"/>
        </pc:sldMkLst>
        <pc:spChg chg="mod">
          <ac:chgData name="Xia Haojun" userId="592371e849aa7afe" providerId="LiveId" clId="{46D670D5-F102-49FA-8CD7-ECC834A11F72}" dt="2019-06-03T01:12:17.912" v="17" actId="20577"/>
          <ac:spMkLst>
            <pc:docMk/>
            <pc:sldMk cId="3409470612" sldId="257"/>
            <ac:spMk id="5" creationId="{8EE4A451-756F-4391-A094-3C3141C2D07C}"/>
          </ac:spMkLst>
        </pc:spChg>
      </pc:sldChg>
      <pc:sldChg chg="del">
        <pc:chgData name="Xia Haojun" userId="592371e849aa7afe" providerId="LiveId" clId="{46D670D5-F102-49FA-8CD7-ECC834A11F72}" dt="2019-06-03T01:14:19.767" v="27" actId="2696"/>
        <pc:sldMkLst>
          <pc:docMk/>
          <pc:sldMk cId="1453363946" sldId="258"/>
        </pc:sldMkLst>
      </pc:sldChg>
      <pc:sldChg chg="del">
        <pc:chgData name="Xia Haojun" userId="592371e849aa7afe" providerId="LiveId" clId="{46D670D5-F102-49FA-8CD7-ECC834A11F72}" dt="2019-06-03T01:14:22.769" v="30" actId="2696"/>
        <pc:sldMkLst>
          <pc:docMk/>
          <pc:sldMk cId="1028531784" sldId="259"/>
        </pc:sldMkLst>
      </pc:sldChg>
      <pc:sldChg chg="del">
        <pc:chgData name="Xia Haojun" userId="592371e849aa7afe" providerId="LiveId" clId="{46D670D5-F102-49FA-8CD7-ECC834A11F72}" dt="2019-06-03T01:14:21.800" v="28" actId="2696"/>
        <pc:sldMkLst>
          <pc:docMk/>
          <pc:sldMk cId="2728557978" sldId="260"/>
        </pc:sldMkLst>
      </pc:sldChg>
      <pc:sldChg chg="del">
        <pc:chgData name="Xia Haojun" userId="592371e849aa7afe" providerId="LiveId" clId="{46D670D5-F102-49FA-8CD7-ECC834A11F72}" dt="2019-06-03T01:14:23.723" v="34" actId="2696"/>
        <pc:sldMkLst>
          <pc:docMk/>
          <pc:sldMk cId="2985542054" sldId="262"/>
        </pc:sldMkLst>
      </pc:sldChg>
      <pc:sldChg chg="del">
        <pc:chgData name="Xia Haojun" userId="592371e849aa7afe" providerId="LiveId" clId="{46D670D5-F102-49FA-8CD7-ECC834A11F72}" dt="2019-06-03T01:14:23.019" v="31" actId="2696"/>
        <pc:sldMkLst>
          <pc:docMk/>
          <pc:sldMk cId="3352769198" sldId="263"/>
        </pc:sldMkLst>
      </pc:sldChg>
      <pc:sldChg chg="addSp delSp modSp">
        <pc:chgData name="Xia Haojun" userId="592371e849aa7afe" providerId="LiveId" clId="{46D670D5-F102-49FA-8CD7-ECC834A11F72}" dt="2019-06-03T01:14:06.686" v="26" actId="1076"/>
        <pc:sldMkLst>
          <pc:docMk/>
          <pc:sldMk cId="3509453607" sldId="285"/>
        </pc:sldMkLst>
        <pc:spChg chg="add mod">
          <ac:chgData name="Xia Haojun" userId="592371e849aa7afe" providerId="LiveId" clId="{46D670D5-F102-49FA-8CD7-ECC834A11F72}" dt="2019-06-03T01:13:56.576" v="24" actId="478"/>
          <ac:spMkLst>
            <pc:docMk/>
            <pc:sldMk cId="3509453607" sldId="285"/>
            <ac:spMk id="2" creationId="{67CF3FEC-7AC8-46F6-B2BE-4180856EA14A}"/>
          </ac:spMkLst>
        </pc:spChg>
        <pc:spChg chg="del">
          <ac:chgData name="Xia Haojun" userId="592371e849aa7afe" providerId="LiveId" clId="{46D670D5-F102-49FA-8CD7-ECC834A11F72}" dt="2019-06-03T01:13:56.576" v="24" actId="478"/>
          <ac:spMkLst>
            <pc:docMk/>
            <pc:sldMk cId="3509453607" sldId="285"/>
            <ac:spMk id="5" creationId="{8EE4A451-756F-4391-A094-3C3141C2D07C}"/>
          </ac:spMkLst>
        </pc:spChg>
        <pc:picChg chg="add mod">
          <ac:chgData name="Xia Haojun" userId="592371e849aa7afe" providerId="LiveId" clId="{46D670D5-F102-49FA-8CD7-ECC834A11F72}" dt="2019-06-03T01:14:06.686" v="26" actId="1076"/>
          <ac:picMkLst>
            <pc:docMk/>
            <pc:sldMk cId="3509453607" sldId="285"/>
            <ac:picMk id="3" creationId="{7A76437B-C14B-4150-B9FA-05E9D4C11AF6}"/>
          </ac:picMkLst>
        </pc:picChg>
      </pc:sldChg>
      <pc:sldChg chg="del">
        <pc:chgData name="Xia Haojun" userId="592371e849aa7afe" providerId="LiveId" clId="{46D670D5-F102-49FA-8CD7-ECC834A11F72}" dt="2019-06-03T01:14:22.409" v="29" actId="2696"/>
        <pc:sldMkLst>
          <pc:docMk/>
          <pc:sldMk cId="547468233" sldId="286"/>
        </pc:sldMkLst>
      </pc:sldChg>
      <pc:sldChg chg="del">
        <pc:chgData name="Xia Haojun" userId="592371e849aa7afe" providerId="LiveId" clId="{46D670D5-F102-49FA-8CD7-ECC834A11F72}" dt="2019-06-03T01:14:23.269" v="32" actId="2696"/>
        <pc:sldMkLst>
          <pc:docMk/>
          <pc:sldMk cId="319838256" sldId="287"/>
        </pc:sldMkLst>
      </pc:sldChg>
      <pc:sldChg chg="del">
        <pc:chgData name="Xia Haojun" userId="592371e849aa7afe" providerId="LiveId" clId="{46D670D5-F102-49FA-8CD7-ECC834A11F72}" dt="2019-06-03T01:14:23.473" v="33" actId="2696"/>
        <pc:sldMkLst>
          <pc:docMk/>
          <pc:sldMk cId="2424529472" sldId="288"/>
        </pc:sldMkLst>
      </pc:sldChg>
      <pc:sldChg chg="del">
        <pc:chgData name="Xia Haojun" userId="592371e849aa7afe" providerId="LiveId" clId="{46D670D5-F102-49FA-8CD7-ECC834A11F72}" dt="2019-06-03T01:14:24.301" v="35" actId="2696"/>
        <pc:sldMkLst>
          <pc:docMk/>
          <pc:sldMk cId="2135470382" sldId="289"/>
        </pc:sldMkLst>
      </pc:sldChg>
      <pc:sldChg chg="addSp delSp modSp add del">
        <pc:chgData name="Xia Haojun" userId="592371e849aa7afe" providerId="LiveId" clId="{46D670D5-F102-49FA-8CD7-ECC834A11F72}" dt="2019-06-03T01:22:24.355" v="180" actId="478"/>
        <pc:sldMkLst>
          <pc:docMk/>
          <pc:sldMk cId="1819442087" sldId="290"/>
        </pc:sldMkLst>
        <pc:spChg chg="del">
          <ac:chgData name="Xia Haojun" userId="592371e849aa7afe" providerId="LiveId" clId="{46D670D5-F102-49FA-8CD7-ECC834A11F72}" dt="2019-06-03T01:14:35.029" v="40" actId="478"/>
          <ac:spMkLst>
            <pc:docMk/>
            <pc:sldMk cId="1819442087" sldId="290"/>
            <ac:spMk id="2" creationId="{F8EC87DF-4530-4F24-8BCE-20482E62F550}"/>
          </ac:spMkLst>
        </pc:spChg>
        <pc:spChg chg="del mod">
          <ac:chgData name="Xia Haojun" userId="592371e849aa7afe" providerId="LiveId" clId="{46D670D5-F102-49FA-8CD7-ECC834A11F72}" dt="2019-06-03T01:15:17.758" v="44" actId="478"/>
          <ac:spMkLst>
            <pc:docMk/>
            <pc:sldMk cId="1819442087" sldId="290"/>
            <ac:spMk id="3" creationId="{69A15314-C83C-4991-B9FC-6AE3AACE09F0}"/>
          </ac:spMkLst>
        </pc:spChg>
        <pc:spChg chg="add mod">
          <ac:chgData name="Xia Haojun" userId="592371e849aa7afe" providerId="LiveId" clId="{46D670D5-F102-49FA-8CD7-ECC834A11F72}" dt="2019-06-03T01:15:53.671" v="57" actId="20577"/>
          <ac:spMkLst>
            <pc:docMk/>
            <pc:sldMk cId="1819442087" sldId="290"/>
            <ac:spMk id="4" creationId="{ECCBDD35-6BB0-4093-9AEB-FC1981A18C06}"/>
          </ac:spMkLst>
        </pc:spChg>
        <pc:spChg chg="add del mod">
          <ac:chgData name="Xia Haojun" userId="592371e849aa7afe" providerId="LiveId" clId="{46D670D5-F102-49FA-8CD7-ECC834A11F72}" dt="2019-06-03T01:15:24.262" v="45" actId="478"/>
          <ac:spMkLst>
            <pc:docMk/>
            <pc:sldMk cId="1819442087" sldId="290"/>
            <ac:spMk id="6" creationId="{F418AC1B-E7F6-4D83-B96C-83DE7C7149C0}"/>
          </ac:spMkLst>
        </pc:spChg>
        <pc:picChg chg="add mod">
          <ac:chgData name="Xia Haojun" userId="592371e849aa7afe" providerId="LiveId" clId="{46D670D5-F102-49FA-8CD7-ECC834A11F72}" dt="2019-06-03T01:15:46.341" v="51" actId="14100"/>
          <ac:picMkLst>
            <pc:docMk/>
            <pc:sldMk cId="1819442087" sldId="290"/>
            <ac:picMk id="5" creationId="{254F6C4F-8786-4FE9-AC4F-581B8085C41E}"/>
          </ac:picMkLst>
        </pc:picChg>
        <pc:picChg chg="add del">
          <ac:chgData name="Xia Haojun" userId="592371e849aa7afe" providerId="LiveId" clId="{46D670D5-F102-49FA-8CD7-ECC834A11F72}" dt="2019-06-03T01:22:24.355" v="180" actId="478"/>
          <ac:picMkLst>
            <pc:docMk/>
            <pc:sldMk cId="1819442087" sldId="290"/>
            <ac:picMk id="7" creationId="{16599801-06A5-4B66-B7B6-55EDEFE306C5}"/>
          </ac:picMkLst>
        </pc:picChg>
      </pc:sldChg>
      <pc:sldChg chg="modSp">
        <pc:chgData name="Xia Haojun" userId="592371e849aa7afe" providerId="LiveId" clId="{46D670D5-F102-49FA-8CD7-ECC834A11F72}" dt="2019-06-03T01:13:00.471" v="23" actId="20577"/>
        <pc:sldMkLst>
          <pc:docMk/>
          <pc:sldMk cId="3793294275" sldId="291"/>
        </pc:sldMkLst>
        <pc:spChg chg="mod">
          <ac:chgData name="Xia Haojun" userId="592371e849aa7afe" providerId="LiveId" clId="{46D670D5-F102-49FA-8CD7-ECC834A11F72}" dt="2019-06-03T01:13:00.471" v="23" actId="20577"/>
          <ac:spMkLst>
            <pc:docMk/>
            <pc:sldMk cId="3793294275" sldId="291"/>
            <ac:spMk id="5" creationId="{8EE4A451-756F-4391-A094-3C3141C2D07C}"/>
          </ac:spMkLst>
        </pc:spChg>
      </pc:sldChg>
      <pc:sldChg chg="delSp modSp add">
        <pc:chgData name="Xia Haojun" userId="592371e849aa7afe" providerId="LiveId" clId="{46D670D5-F102-49FA-8CD7-ECC834A11F72}" dt="2019-06-03T01:17:27.439" v="69" actId="20577"/>
        <pc:sldMkLst>
          <pc:docMk/>
          <pc:sldMk cId="1146786084" sldId="292"/>
        </pc:sldMkLst>
        <pc:spChg chg="mod">
          <ac:chgData name="Xia Haojun" userId="592371e849aa7afe" providerId="LiveId" clId="{46D670D5-F102-49FA-8CD7-ECC834A11F72}" dt="2019-06-03T01:17:27.439" v="69" actId="20577"/>
          <ac:spMkLst>
            <pc:docMk/>
            <pc:sldMk cId="1146786084" sldId="292"/>
            <ac:spMk id="4" creationId="{ECCBDD35-6BB0-4093-9AEB-FC1981A18C06}"/>
          </ac:spMkLst>
        </pc:spChg>
        <pc:picChg chg="del">
          <ac:chgData name="Xia Haojun" userId="592371e849aa7afe" providerId="LiveId" clId="{46D670D5-F102-49FA-8CD7-ECC834A11F72}" dt="2019-06-03T01:17:16.937" v="61" actId="478"/>
          <ac:picMkLst>
            <pc:docMk/>
            <pc:sldMk cId="1146786084" sldId="292"/>
            <ac:picMk id="5" creationId="{254F6C4F-8786-4FE9-AC4F-581B8085C41E}"/>
          </ac:picMkLst>
        </pc:picChg>
      </pc:sldChg>
      <pc:sldChg chg="add del">
        <pc:chgData name="Xia Haojun" userId="592371e849aa7afe" providerId="LiveId" clId="{46D670D5-F102-49FA-8CD7-ECC834A11F72}" dt="2019-06-03T01:14:29.296" v="38"/>
        <pc:sldMkLst>
          <pc:docMk/>
          <pc:sldMk cId="3885657932" sldId="292"/>
        </pc:sldMkLst>
      </pc:sldChg>
      <pc:sldChg chg="addSp delSp modSp add">
        <pc:chgData name="Xia Haojun" userId="592371e849aa7afe" providerId="LiveId" clId="{46D670D5-F102-49FA-8CD7-ECC834A11F72}" dt="2019-06-03T01:32:16.603" v="511" actId="20577"/>
        <pc:sldMkLst>
          <pc:docMk/>
          <pc:sldMk cId="648785079" sldId="293"/>
        </pc:sldMkLst>
        <pc:spChg chg="add mod">
          <ac:chgData name="Xia Haojun" userId="592371e849aa7afe" providerId="LiveId" clId="{46D670D5-F102-49FA-8CD7-ECC834A11F72}" dt="2019-06-03T01:32:16.603" v="511" actId="20577"/>
          <ac:spMkLst>
            <pc:docMk/>
            <pc:sldMk cId="648785079" sldId="293"/>
            <ac:spMk id="3" creationId="{3C1F5792-D9D4-4751-AD4B-64A11C6B2FF8}"/>
          </ac:spMkLst>
        </pc:spChg>
        <pc:spChg chg="mod">
          <ac:chgData name="Xia Haojun" userId="592371e849aa7afe" providerId="LiveId" clId="{46D670D5-F102-49FA-8CD7-ECC834A11F72}" dt="2019-06-03T01:18:42.503" v="91" actId="20577"/>
          <ac:spMkLst>
            <pc:docMk/>
            <pc:sldMk cId="648785079" sldId="293"/>
            <ac:spMk id="4" creationId="{ECCBDD35-6BB0-4093-9AEB-FC1981A18C06}"/>
          </ac:spMkLst>
        </pc:spChg>
        <pc:picChg chg="add mod">
          <ac:chgData name="Xia Haojun" userId="592371e849aa7afe" providerId="LiveId" clId="{46D670D5-F102-49FA-8CD7-ECC834A11F72}" dt="2019-06-03T01:19:48.109" v="95" actId="1076"/>
          <ac:picMkLst>
            <pc:docMk/>
            <pc:sldMk cId="648785079" sldId="293"/>
            <ac:picMk id="2" creationId="{6AFB1A01-9966-4F6E-B276-334622506E2B}"/>
          </ac:picMkLst>
        </pc:picChg>
        <pc:picChg chg="del">
          <ac:chgData name="Xia Haojun" userId="592371e849aa7afe" providerId="LiveId" clId="{46D670D5-F102-49FA-8CD7-ECC834A11F72}" dt="2019-06-03T01:18:18.958" v="71" actId="478"/>
          <ac:picMkLst>
            <pc:docMk/>
            <pc:sldMk cId="648785079" sldId="293"/>
            <ac:picMk id="5" creationId="{254F6C4F-8786-4FE9-AC4F-581B8085C41E}"/>
          </ac:picMkLst>
        </pc:picChg>
        <pc:picChg chg="del">
          <ac:chgData name="Xia Haojun" userId="592371e849aa7afe" providerId="LiveId" clId="{46D670D5-F102-49FA-8CD7-ECC834A11F72}" dt="2019-06-03T01:18:18.458" v="70" actId="478"/>
          <ac:picMkLst>
            <pc:docMk/>
            <pc:sldMk cId="648785079" sldId="293"/>
            <ac:picMk id="7" creationId="{16599801-06A5-4B66-B7B6-55EDEFE306C5}"/>
          </ac:picMkLst>
        </pc:picChg>
      </pc:sldChg>
      <pc:sldChg chg="addSp delSp modSp add">
        <pc:chgData name="Xia Haojun" userId="592371e849aa7afe" providerId="LiveId" clId="{46D670D5-F102-49FA-8CD7-ECC834A11F72}" dt="2019-06-03T03:13:28.434" v="512" actId="20577"/>
        <pc:sldMkLst>
          <pc:docMk/>
          <pc:sldMk cId="1029464908" sldId="294"/>
        </pc:sldMkLst>
        <pc:spChg chg="add mod">
          <ac:chgData name="Xia Haojun" userId="592371e849aa7afe" providerId="LiveId" clId="{46D670D5-F102-49FA-8CD7-ECC834A11F72}" dt="2019-06-03T03:13:28.434" v="512" actId="20577"/>
          <ac:spMkLst>
            <pc:docMk/>
            <pc:sldMk cId="1029464908" sldId="294"/>
            <ac:spMk id="6" creationId="{A3906A52-BAC9-4E1F-BDB7-91CAE8CD7EE3}"/>
          </ac:spMkLst>
        </pc:spChg>
        <pc:picChg chg="add mod">
          <ac:chgData name="Xia Haojun" userId="592371e849aa7afe" providerId="LiveId" clId="{46D670D5-F102-49FA-8CD7-ECC834A11F72}" dt="2019-06-03T01:23:20.373" v="188" actId="1076"/>
          <ac:picMkLst>
            <pc:docMk/>
            <pc:sldMk cId="1029464908" sldId="294"/>
            <ac:picMk id="2" creationId="{E37C0946-2D27-47C7-97E0-AB7FA1F05186}"/>
          </ac:picMkLst>
        </pc:picChg>
        <pc:picChg chg="del">
          <ac:chgData name="Xia Haojun" userId="592371e849aa7afe" providerId="LiveId" clId="{46D670D5-F102-49FA-8CD7-ECC834A11F72}" dt="2019-06-03T01:22:46.850" v="182" actId="478"/>
          <ac:picMkLst>
            <pc:docMk/>
            <pc:sldMk cId="1029464908" sldId="294"/>
            <ac:picMk id="5" creationId="{254F6C4F-8786-4FE9-AC4F-581B8085C41E}"/>
          </ac:picMkLst>
        </pc:picChg>
      </pc:sldChg>
      <pc:sldChg chg="addSp delSp modSp add del">
        <pc:chgData name="Xia Haojun" userId="592371e849aa7afe" providerId="LiveId" clId="{46D670D5-F102-49FA-8CD7-ECC834A11F72}" dt="2019-06-03T01:29:51.938" v="440" actId="2696"/>
        <pc:sldMkLst>
          <pc:docMk/>
          <pc:sldMk cId="1019243147" sldId="295"/>
        </pc:sldMkLst>
        <pc:spChg chg="mod">
          <ac:chgData name="Xia Haojun" userId="592371e849aa7afe" providerId="LiveId" clId="{46D670D5-F102-49FA-8CD7-ECC834A11F72}" dt="2019-06-03T01:28:15.799" v="424" actId="5793"/>
          <ac:spMkLst>
            <pc:docMk/>
            <pc:sldMk cId="1019243147" sldId="295"/>
            <ac:spMk id="4" creationId="{ECCBDD35-6BB0-4093-9AEB-FC1981A18C06}"/>
          </ac:spMkLst>
        </pc:spChg>
        <pc:picChg chg="del">
          <ac:chgData name="Xia Haojun" userId="592371e849aa7afe" providerId="LiveId" clId="{46D670D5-F102-49FA-8CD7-ECC834A11F72}" dt="2019-06-03T01:28:36.070" v="425" actId="478"/>
          <ac:picMkLst>
            <pc:docMk/>
            <pc:sldMk cId="1019243147" sldId="295"/>
            <ac:picMk id="2" creationId="{6AFB1A01-9966-4F6E-B276-334622506E2B}"/>
          </ac:picMkLst>
        </pc:picChg>
        <pc:picChg chg="add mod">
          <ac:chgData name="Xia Haojun" userId="592371e849aa7afe" providerId="LiveId" clId="{46D670D5-F102-49FA-8CD7-ECC834A11F72}" dt="2019-06-03T01:29:07.487" v="428" actId="1076"/>
          <ac:picMkLst>
            <pc:docMk/>
            <pc:sldMk cId="1019243147" sldId="295"/>
            <ac:picMk id="5" creationId="{ED48F6C3-814B-4146-8EFE-C1372A4E41F2}"/>
          </ac:picMkLst>
        </pc:picChg>
      </pc:sldChg>
      <pc:sldChg chg="add del">
        <pc:chgData name="Xia Haojun" userId="592371e849aa7afe" providerId="LiveId" clId="{46D670D5-F102-49FA-8CD7-ECC834A11F72}" dt="2019-06-03T01:29:54.109" v="441" actId="2696"/>
        <pc:sldMkLst>
          <pc:docMk/>
          <pc:sldMk cId="3806130045" sldId="296"/>
        </pc:sldMkLst>
      </pc:sldChg>
      <pc:sldChg chg="add del">
        <pc:chgData name="Xia Haojun" userId="592371e849aa7afe" providerId="LiveId" clId="{46D670D5-F102-49FA-8CD7-ECC834A11F72}" dt="2019-06-03T01:29:57.313" v="443" actId="2696"/>
        <pc:sldMkLst>
          <pc:docMk/>
          <pc:sldMk cId="3417924926" sldId="297"/>
        </pc:sldMkLst>
      </pc:sldChg>
      <pc:sldChg chg="add del">
        <pc:chgData name="Xia Haojun" userId="592371e849aa7afe" providerId="LiveId" clId="{46D670D5-F102-49FA-8CD7-ECC834A11F72}" dt="2019-06-03T01:29:56.235" v="442" actId="2696"/>
        <pc:sldMkLst>
          <pc:docMk/>
          <pc:sldMk cId="1465436522" sldId="298"/>
        </pc:sldMkLst>
      </pc:sldChg>
      <pc:sldChg chg="modSp add ord">
        <pc:chgData name="Xia Haojun" userId="592371e849aa7afe" providerId="LiveId" clId="{46D670D5-F102-49FA-8CD7-ECC834A11F72}" dt="2019-06-03T03:14:07.324" v="520" actId="113"/>
        <pc:sldMkLst>
          <pc:docMk/>
          <pc:sldMk cId="2570611102" sldId="299"/>
        </pc:sldMkLst>
        <pc:spChg chg="mod">
          <ac:chgData name="Xia Haojun" userId="592371e849aa7afe" providerId="LiveId" clId="{46D670D5-F102-49FA-8CD7-ECC834A11F72}" dt="2019-06-03T03:14:07.324" v="520" actId="113"/>
          <ac:spMkLst>
            <pc:docMk/>
            <pc:sldMk cId="2570611102" sldId="299"/>
            <ac:spMk id="3" creationId="{3C1F5792-D9D4-4751-AD4B-64A11C6B2FF8}"/>
          </ac:spMkLst>
        </pc:spChg>
      </pc:sldChg>
      <pc:sldChg chg="modSp add">
        <pc:chgData name="Xia Haojun" userId="592371e849aa7afe" providerId="LiveId" clId="{46D670D5-F102-49FA-8CD7-ECC834A11F72}" dt="2019-06-03T01:31:41.752" v="480" actId="113"/>
        <pc:sldMkLst>
          <pc:docMk/>
          <pc:sldMk cId="1277856534" sldId="300"/>
        </pc:sldMkLst>
        <pc:spChg chg="mod">
          <ac:chgData name="Xia Haojun" userId="592371e849aa7afe" providerId="LiveId" clId="{46D670D5-F102-49FA-8CD7-ECC834A11F72}" dt="2019-06-03T01:31:41.752" v="480" actId="113"/>
          <ac:spMkLst>
            <pc:docMk/>
            <pc:sldMk cId="1277856534" sldId="300"/>
            <ac:spMk id="3" creationId="{3C1F5792-D9D4-4751-AD4B-64A11C6B2FF8}"/>
          </ac:spMkLst>
        </pc:spChg>
        <pc:spChg chg="mod">
          <ac:chgData name="Xia Haojun" userId="592371e849aa7afe" providerId="LiveId" clId="{46D670D5-F102-49FA-8CD7-ECC834A11F72}" dt="2019-06-03T01:30:06.848" v="450"/>
          <ac:spMkLst>
            <pc:docMk/>
            <pc:sldMk cId="1277856534" sldId="300"/>
            <ac:spMk id="4" creationId="{ECCBDD35-6BB0-4093-9AEB-FC1981A18C06}"/>
          </ac:spMkLst>
        </pc:spChg>
      </pc:sldChg>
      <pc:sldChg chg="modSp add">
        <pc:chgData name="Xia Haojun" userId="592371e849aa7afe" providerId="LiveId" clId="{46D670D5-F102-49FA-8CD7-ECC834A11F72}" dt="2019-06-03T01:31:35.140" v="477" actId="115"/>
        <pc:sldMkLst>
          <pc:docMk/>
          <pc:sldMk cId="674041341" sldId="301"/>
        </pc:sldMkLst>
        <pc:spChg chg="mod">
          <ac:chgData name="Xia Haojun" userId="592371e849aa7afe" providerId="LiveId" clId="{46D670D5-F102-49FA-8CD7-ECC834A11F72}" dt="2019-06-03T01:31:35.140" v="477" actId="115"/>
          <ac:spMkLst>
            <pc:docMk/>
            <pc:sldMk cId="674041341" sldId="301"/>
            <ac:spMk id="3" creationId="{3C1F5792-D9D4-4751-AD4B-64A11C6B2FF8}"/>
          </ac:spMkLst>
        </pc:spChg>
        <pc:spChg chg="mod">
          <ac:chgData name="Xia Haojun" userId="592371e849aa7afe" providerId="LiveId" clId="{46D670D5-F102-49FA-8CD7-ECC834A11F72}" dt="2019-06-03T01:30:09.207" v="452" actId="20577"/>
          <ac:spMkLst>
            <pc:docMk/>
            <pc:sldMk cId="674041341" sldId="301"/>
            <ac:spMk id="4" creationId="{ECCBDD35-6BB0-4093-9AEB-FC1981A18C06}"/>
          </ac:spMkLst>
        </pc:spChg>
      </pc:sldChg>
      <pc:sldChg chg="modSp add">
        <pc:chgData name="Xia Haojun" userId="592371e849aa7afe" providerId="LiveId" clId="{46D670D5-F102-49FA-8CD7-ECC834A11F72}" dt="2019-06-03T03:15:07.117" v="545" actId="20577"/>
        <pc:sldMkLst>
          <pc:docMk/>
          <pc:sldMk cId="972616357" sldId="302"/>
        </pc:sldMkLst>
        <pc:spChg chg="mod">
          <ac:chgData name="Xia Haojun" userId="592371e849aa7afe" providerId="LiveId" clId="{46D670D5-F102-49FA-8CD7-ECC834A11F72}" dt="2019-06-03T03:15:07.117" v="545" actId="20577"/>
          <ac:spMkLst>
            <pc:docMk/>
            <pc:sldMk cId="972616357" sldId="302"/>
            <ac:spMk id="3" creationId="{3C1F5792-D9D4-4751-AD4B-64A11C6B2FF8}"/>
          </ac:spMkLst>
        </pc:spChg>
        <pc:spChg chg="mod">
          <ac:chgData name="Xia Haojun" userId="592371e849aa7afe" providerId="LiveId" clId="{46D670D5-F102-49FA-8CD7-ECC834A11F72}" dt="2019-06-03T01:30:13.789" v="456" actId="20577"/>
          <ac:spMkLst>
            <pc:docMk/>
            <pc:sldMk cId="972616357" sldId="302"/>
            <ac:spMk id="4" creationId="{ECCBDD35-6BB0-4093-9AEB-FC1981A18C06}"/>
          </ac:spMkLst>
        </pc:spChg>
      </pc:sldChg>
      <pc:sldChg chg="modSp add">
        <pc:chgData name="Xia Haojun" userId="592371e849aa7afe" providerId="LiveId" clId="{46D670D5-F102-49FA-8CD7-ECC834A11F72}" dt="2019-06-03T03:15:50.913" v="560" actId="20577"/>
        <pc:sldMkLst>
          <pc:docMk/>
          <pc:sldMk cId="2011262548" sldId="303"/>
        </pc:sldMkLst>
        <pc:spChg chg="mod">
          <ac:chgData name="Xia Haojun" userId="592371e849aa7afe" providerId="LiveId" clId="{46D670D5-F102-49FA-8CD7-ECC834A11F72}" dt="2019-06-03T03:15:50.913" v="560" actId="20577"/>
          <ac:spMkLst>
            <pc:docMk/>
            <pc:sldMk cId="2011262548" sldId="303"/>
            <ac:spMk id="3" creationId="{3C1F5792-D9D4-4751-AD4B-64A11C6B2FF8}"/>
          </ac:spMkLst>
        </pc:spChg>
        <pc:spChg chg="mod">
          <ac:chgData name="Xia Haojun" userId="592371e849aa7afe" providerId="LiveId" clId="{46D670D5-F102-49FA-8CD7-ECC834A11F72}" dt="2019-06-03T01:30:16.650" v="458" actId="20577"/>
          <ac:spMkLst>
            <pc:docMk/>
            <pc:sldMk cId="2011262548" sldId="303"/>
            <ac:spMk id="4" creationId="{ECCBDD35-6BB0-4093-9AEB-FC1981A18C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2019/6/3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hjustc@mail.ust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xhjustc@mail.ustc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279" y="1670073"/>
            <a:ext cx="6229441" cy="4827709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计算机体系结构</a:t>
            </a:r>
            <a:br>
              <a:rPr lang="en-US" altLang="zh-CN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习题课</a:t>
            </a:r>
            <a:r>
              <a:rPr lang="en-US" altLang="zh-CN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-</a:t>
            </a:r>
            <a:r>
              <a:rPr lang="zh-CN" altLang="en-US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作业</a:t>
            </a:r>
            <a:r>
              <a:rPr lang="en-US" altLang="zh-CN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9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夏昊珺   </a:t>
            </a:r>
            <a: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2019.6.3 </a:t>
            </a:r>
            <a:b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/>
              </a:rPr>
              <a:t>xhjustc@mail.ustc.edu.cn</a:t>
            </a:r>
            <a:b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en-US" altLang="zh-CN" sz="2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47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F5792-D9D4-4751-AD4B-64A11C6B2FF8}"/>
              </a:ext>
            </a:extLst>
          </p:cNvPr>
          <p:cNvSpPr txBox="1"/>
          <p:nvPr/>
        </p:nvSpPr>
        <p:spPr>
          <a:xfrm>
            <a:off x="187074" y="3587973"/>
            <a:ext cx="86478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p0: read 100, Read miss, satisfied in memory, </a:t>
            </a:r>
            <a:r>
              <a:rPr lang="zh-CN" altLang="en-US" sz="2800" dirty="0"/>
              <a:t>代价</a:t>
            </a:r>
            <a:r>
              <a:rPr lang="en-US" altLang="zh-CN" sz="2800" dirty="0"/>
              <a:t>100</a:t>
            </a:r>
            <a:r>
              <a:rPr lang="zh-CN" altLang="en-US" sz="2800" dirty="0"/>
              <a:t>；</a:t>
            </a:r>
            <a:r>
              <a:rPr lang="en-US" altLang="zh-CN" sz="2800" dirty="0"/>
              <a:t>MSI</a:t>
            </a:r>
            <a:r>
              <a:rPr lang="zh-CN" altLang="en-US" sz="2800" dirty="0"/>
              <a:t>协议下进入</a:t>
            </a:r>
            <a:r>
              <a:rPr lang="en-US" altLang="zh-CN" sz="2800" dirty="0"/>
              <a:t>S</a:t>
            </a:r>
            <a:r>
              <a:rPr lang="zh-CN" altLang="en-US" sz="2800" dirty="0"/>
              <a:t>态</a:t>
            </a:r>
            <a:r>
              <a:rPr lang="en-US" altLang="zh-CN" sz="2800" dirty="0"/>
              <a:t>, MESI</a:t>
            </a:r>
            <a:r>
              <a:rPr lang="zh-CN" altLang="en-US" sz="2800" dirty="0"/>
              <a:t>协议下进入</a:t>
            </a:r>
            <a:r>
              <a:rPr lang="en-US" altLang="zh-CN" sz="2800" dirty="0"/>
              <a:t>E</a:t>
            </a:r>
            <a:r>
              <a:rPr lang="zh-CN" altLang="en-US" sz="2800" dirty="0"/>
              <a:t>态； </a:t>
            </a:r>
          </a:p>
          <a:p>
            <a:r>
              <a:rPr lang="en-US" altLang="zh-CN" sz="2800" dirty="0"/>
              <a:t>p1: write 100, Write miss, satisfied in memory</a:t>
            </a:r>
            <a:r>
              <a:rPr lang="zh-CN" altLang="en-US" sz="2800" dirty="0"/>
              <a:t>，代价</a:t>
            </a:r>
            <a:r>
              <a:rPr lang="en-US" altLang="zh-CN" sz="2800" dirty="0"/>
              <a:t>100</a:t>
            </a:r>
            <a:r>
              <a:rPr lang="zh-CN" altLang="en-US" sz="2800" dirty="0"/>
              <a:t>；</a:t>
            </a:r>
            <a:r>
              <a:rPr lang="zh-CN" altLang="en-US" sz="2800" b="1" dirty="0">
                <a:solidFill>
                  <a:srgbClr val="FF0000"/>
                </a:solidFill>
              </a:rPr>
              <a:t>写缺失无需发送</a:t>
            </a:r>
            <a:r>
              <a:rPr lang="en-US" altLang="zh-CN" sz="2800" b="1" dirty="0">
                <a:solidFill>
                  <a:srgbClr val="FF0000"/>
                </a:solidFill>
              </a:rPr>
              <a:t>invalid</a:t>
            </a:r>
            <a:r>
              <a:rPr lang="zh-CN" altLang="en-US" sz="2800" b="1" dirty="0">
                <a:solidFill>
                  <a:srgbClr val="FF0000"/>
                </a:solidFill>
              </a:rPr>
              <a:t>信号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因此</a:t>
            </a:r>
          </a:p>
          <a:p>
            <a:r>
              <a:rPr lang="en-US" altLang="zh-CN" sz="2800" b="1" u="sng" dirty="0"/>
              <a:t>Both: 100 + 100 = 200 stall cycles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48F6C3-814B-4146-8EFE-C1372A4E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371600"/>
            <a:ext cx="8667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F5792-D9D4-4751-AD4B-64A11C6B2FF8}"/>
              </a:ext>
            </a:extLst>
          </p:cNvPr>
          <p:cNvSpPr txBox="1"/>
          <p:nvPr/>
        </p:nvSpPr>
        <p:spPr>
          <a:xfrm>
            <a:off x="122680" y="3362741"/>
            <a:ext cx="86478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p0: read 100, Read miss, satisfied in memory, </a:t>
            </a:r>
            <a:r>
              <a:rPr lang="zh-CN" altLang="en-US" sz="2800" dirty="0"/>
              <a:t>代价</a:t>
            </a:r>
            <a:r>
              <a:rPr lang="en-US" altLang="zh-CN" sz="2800" dirty="0"/>
              <a:t>100</a:t>
            </a:r>
            <a:r>
              <a:rPr lang="zh-CN" altLang="en-US" sz="2800" dirty="0"/>
              <a:t>；</a:t>
            </a:r>
            <a:r>
              <a:rPr lang="en-US" altLang="zh-CN" sz="2800" dirty="0"/>
              <a:t>MSI</a:t>
            </a:r>
            <a:r>
              <a:rPr lang="zh-CN" altLang="en-US" sz="2800" dirty="0"/>
              <a:t>协议下进入</a:t>
            </a:r>
            <a:r>
              <a:rPr lang="en-US" altLang="zh-CN" sz="2800" dirty="0"/>
              <a:t>S</a:t>
            </a:r>
            <a:r>
              <a:rPr lang="zh-CN" altLang="en-US" sz="2800" dirty="0"/>
              <a:t>态</a:t>
            </a:r>
            <a:r>
              <a:rPr lang="en-US" altLang="zh-CN" sz="2800" dirty="0"/>
              <a:t>, MESI</a:t>
            </a:r>
            <a:r>
              <a:rPr lang="zh-CN" altLang="en-US" sz="2800" dirty="0"/>
              <a:t>协议下进入</a:t>
            </a:r>
            <a:r>
              <a:rPr lang="en-US" altLang="zh-CN" sz="2800" dirty="0"/>
              <a:t>E</a:t>
            </a:r>
            <a:r>
              <a:rPr lang="zh-CN" altLang="en-US" sz="2800" dirty="0"/>
              <a:t>态 </a:t>
            </a:r>
          </a:p>
          <a:p>
            <a:r>
              <a:rPr lang="en-US" altLang="zh-CN" sz="2800" dirty="0"/>
              <a:t>p0: write 100, MSI</a:t>
            </a:r>
            <a:r>
              <a:rPr lang="zh-CN" altLang="en-US" sz="2800" dirty="0"/>
              <a:t>协议下</a:t>
            </a:r>
            <a:r>
              <a:rPr lang="en-US" altLang="zh-CN" sz="2800" dirty="0"/>
              <a:t>send invalidate,</a:t>
            </a:r>
            <a:r>
              <a:rPr lang="zh-CN" altLang="en-US" sz="2800" dirty="0"/>
              <a:t>代价</a:t>
            </a:r>
            <a:r>
              <a:rPr lang="en-US" altLang="zh-CN" sz="2800" dirty="0"/>
              <a:t>15</a:t>
            </a:r>
            <a:r>
              <a:rPr lang="zh-CN" altLang="en-US" sz="2800" dirty="0"/>
              <a:t>； </a:t>
            </a:r>
            <a:r>
              <a:rPr lang="en-US" altLang="zh-CN" sz="2800" dirty="0"/>
              <a:t>MESI</a:t>
            </a:r>
            <a:r>
              <a:rPr lang="zh-CN" altLang="en-US" sz="2800" dirty="0"/>
              <a:t>协议下</a:t>
            </a:r>
            <a:r>
              <a:rPr lang="en-US" altLang="zh-CN" sz="2800" dirty="0"/>
              <a:t>silent transition from E to M </a:t>
            </a:r>
            <a:r>
              <a:rPr lang="zh-CN" altLang="en-US" sz="2800" dirty="0"/>
              <a:t>，代价</a:t>
            </a:r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p1: write 100, Write miss, </a:t>
            </a:r>
            <a:r>
              <a:rPr lang="zh-CN" altLang="en-US" sz="2800" dirty="0"/>
              <a:t>从</a:t>
            </a:r>
            <a:r>
              <a:rPr lang="en-US" altLang="zh-CN" sz="2800" dirty="0"/>
              <a:t>P0’s cache</a:t>
            </a:r>
            <a:r>
              <a:rPr lang="zh-CN" altLang="en-US" sz="2800" dirty="0"/>
              <a:t>读取脏块代价</a:t>
            </a:r>
            <a:r>
              <a:rPr lang="en-US" altLang="zh-CN" sz="2800" dirty="0"/>
              <a:t>40, P0</a:t>
            </a:r>
            <a:r>
              <a:rPr lang="zh-CN" altLang="en-US" sz="2800" dirty="0"/>
              <a:t>脏块写回</a:t>
            </a:r>
            <a:r>
              <a:rPr lang="en-US" altLang="zh-CN" sz="2800" dirty="0"/>
              <a:t>memory</a:t>
            </a:r>
            <a:r>
              <a:rPr lang="zh-CN" altLang="en-US" sz="2800" dirty="0"/>
              <a:t>代价</a:t>
            </a:r>
            <a:r>
              <a:rPr lang="en-US" altLang="zh-CN" sz="2800" dirty="0"/>
              <a:t>10</a:t>
            </a:r>
            <a:r>
              <a:rPr lang="zh-CN" altLang="en-US" sz="2800" dirty="0"/>
              <a:t>；</a:t>
            </a:r>
          </a:p>
          <a:p>
            <a:r>
              <a:rPr lang="en-US" altLang="zh-CN" sz="2800" b="1" u="sng" dirty="0"/>
              <a:t>MSI: 100 + 15 + 40 + 10 = 165 stall cycles </a:t>
            </a:r>
          </a:p>
          <a:p>
            <a:r>
              <a:rPr lang="en-US" altLang="zh-CN" sz="2800" b="1" u="sng" dirty="0"/>
              <a:t>MESI: 100 + 0 + 40 + 10 </a:t>
            </a:r>
            <a:r>
              <a:rPr lang="en-US" altLang="zh-CN" sz="2800" b="1" u="sng"/>
              <a:t>= 150 </a:t>
            </a:r>
            <a:r>
              <a:rPr lang="en-US" altLang="zh-CN" sz="2800" b="1" u="sng" dirty="0"/>
              <a:t>stall cycles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48F6C3-814B-4146-8EFE-C1372A4E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371600"/>
            <a:ext cx="8667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6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279" y="1670073"/>
            <a:ext cx="6229441" cy="4827709"/>
          </a:xfrm>
        </p:spPr>
        <p:txBody>
          <a:bodyPr/>
          <a:lstStyle/>
          <a:p>
            <a:pPr algn="ctr"/>
            <a:r>
              <a:rPr lang="en-US" altLang="zh-CN" sz="115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 &amp; A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夏昊珺   </a:t>
            </a:r>
            <a: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2019.9.45 </a:t>
            </a:r>
            <a:b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/>
              </a:rPr>
              <a:t>xhjustc@mail.ustc.edu.cn</a:t>
            </a:r>
            <a:endParaRPr lang="en-US" altLang="zh-CN" sz="2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29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F3FEC-7AC8-46F6-B2BE-4180856EA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76437B-C14B-4150-B9FA-05E9D4C1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130425"/>
            <a:ext cx="88487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5.24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4F6C4F-8786-4FE9-AC4F-581B8085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403"/>
            <a:ext cx="8926832" cy="5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5.24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906A52-BAC9-4E1F-BDB7-91CAE8CD7EE3}"/>
              </a:ext>
            </a:extLst>
          </p:cNvPr>
          <p:cNvSpPr txBox="1"/>
          <p:nvPr/>
        </p:nvSpPr>
        <p:spPr>
          <a:xfrm>
            <a:off x="187074" y="3587973"/>
            <a:ext cx="8647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当</a:t>
            </a:r>
            <a:r>
              <a:rPr lang="en-US" altLang="zh-CN" sz="3600" dirty="0">
                <a:solidFill>
                  <a:srgbClr val="FF0000"/>
                </a:solidFill>
              </a:rPr>
              <a:t>P0</a:t>
            </a:r>
            <a:r>
              <a:rPr lang="zh-CN" altLang="en-US" sz="3600" dirty="0">
                <a:solidFill>
                  <a:srgbClr val="FF0000"/>
                </a:solidFill>
              </a:rPr>
              <a:t>发生缺失时，而其他处理器</a:t>
            </a:r>
            <a:r>
              <a:rPr lang="en-US" altLang="zh-CN" sz="3600" dirty="0">
                <a:solidFill>
                  <a:srgbClr val="FF0000"/>
                </a:solidFill>
              </a:rPr>
              <a:t>P1</a:t>
            </a:r>
            <a:r>
              <a:rPr lang="zh-CN" altLang="en-US" sz="3600" dirty="0">
                <a:solidFill>
                  <a:srgbClr val="FF0000"/>
                </a:solidFill>
              </a:rPr>
              <a:t>有该块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如果</a:t>
            </a:r>
            <a:r>
              <a:rPr lang="en-US" altLang="zh-CN" sz="3600" dirty="0">
                <a:solidFill>
                  <a:srgbClr val="FF0000"/>
                </a:solidFill>
              </a:rPr>
              <a:t>P1</a:t>
            </a:r>
            <a:r>
              <a:rPr lang="zh-CN" altLang="en-US" sz="3600" dirty="0">
                <a:solidFill>
                  <a:srgbClr val="FF0000"/>
                </a:solidFill>
              </a:rPr>
              <a:t>处于</a:t>
            </a:r>
            <a:r>
              <a:rPr lang="en-US" altLang="zh-CN" sz="3600" dirty="0">
                <a:solidFill>
                  <a:srgbClr val="FF0000"/>
                </a:solidFill>
              </a:rPr>
              <a:t>M</a:t>
            </a:r>
            <a:r>
              <a:rPr lang="zh-CN" altLang="en-US" sz="3600" dirty="0">
                <a:solidFill>
                  <a:srgbClr val="FF0000"/>
                </a:solidFill>
              </a:rPr>
              <a:t>态，则</a:t>
            </a:r>
            <a:r>
              <a:rPr lang="en-US" altLang="zh-CN" sz="3600" dirty="0">
                <a:solidFill>
                  <a:srgbClr val="FF0000"/>
                </a:solidFill>
              </a:rPr>
              <a:t>P0</a:t>
            </a:r>
            <a:r>
              <a:rPr lang="zh-CN" altLang="en-US" sz="3600" dirty="0">
                <a:solidFill>
                  <a:srgbClr val="FF0000"/>
                </a:solidFill>
              </a:rPr>
              <a:t>从</a:t>
            </a:r>
            <a:r>
              <a:rPr lang="en-US" altLang="zh-CN" sz="3600" dirty="0">
                <a:solidFill>
                  <a:srgbClr val="FF0000"/>
                </a:solidFill>
              </a:rPr>
              <a:t>P1</a:t>
            </a:r>
            <a:r>
              <a:rPr lang="zh-CN" altLang="en-US" sz="3600" dirty="0">
                <a:solidFill>
                  <a:srgbClr val="FF0000"/>
                </a:solidFill>
              </a:rPr>
              <a:t>获取数据（监听法模拟器中有传块优化）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</a:rPr>
              <a:t>如果</a:t>
            </a:r>
            <a:r>
              <a:rPr lang="en-US" altLang="zh-CN" sz="3600" dirty="0">
                <a:solidFill>
                  <a:srgbClr val="FF0000"/>
                </a:solidFill>
              </a:rPr>
              <a:t>P1</a:t>
            </a:r>
            <a:r>
              <a:rPr lang="zh-CN" altLang="en-US" sz="3600" dirty="0">
                <a:solidFill>
                  <a:srgbClr val="FF0000"/>
                </a:solidFill>
              </a:rPr>
              <a:t>处于</a:t>
            </a:r>
            <a:r>
              <a:rPr lang="en-US" altLang="zh-CN" sz="3600" dirty="0">
                <a:solidFill>
                  <a:srgbClr val="FF0000"/>
                </a:solidFill>
              </a:rPr>
              <a:t>S</a:t>
            </a:r>
            <a:r>
              <a:rPr lang="zh-CN" altLang="en-US" sz="3600" dirty="0">
                <a:solidFill>
                  <a:srgbClr val="FF0000"/>
                </a:solidFill>
              </a:rPr>
              <a:t>态，则</a:t>
            </a:r>
            <a:r>
              <a:rPr lang="en-US" altLang="zh-CN" sz="3600" dirty="0">
                <a:solidFill>
                  <a:srgbClr val="FF0000"/>
                </a:solidFill>
              </a:rPr>
              <a:t>P0</a:t>
            </a:r>
            <a:r>
              <a:rPr lang="zh-CN" altLang="en-US" sz="3600" dirty="0">
                <a:solidFill>
                  <a:srgbClr val="FF0000"/>
                </a:solidFill>
              </a:rPr>
              <a:t>从存储器获取数据</a:t>
            </a:r>
            <a:endParaRPr lang="en-US" altLang="zh-CN" sz="3600" dirty="0">
              <a:solidFill>
                <a:srgbClr val="FF0000"/>
              </a:solidFill>
            </a:endParaRPr>
          </a:p>
          <a:p>
            <a:endParaRPr lang="en-US" altLang="zh-CN" sz="36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7C0946-2D27-47C7-97E0-AB7FA1F0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2" y="1660704"/>
            <a:ext cx="8988916" cy="16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en-US" altLang="zh-CN" dirty="0"/>
              <a:t>5.12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599801-06A5-4B66-B7B6-55EDEFE3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00300"/>
            <a:ext cx="8629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8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MESI</a:t>
            </a:r>
            <a:r>
              <a:rPr lang="zh-CN" altLang="en-US" dirty="0"/>
              <a:t>协议</a:t>
            </a:r>
            <a:r>
              <a:rPr lang="en-US" altLang="zh-CN" dirty="0"/>
              <a:t>-</a:t>
            </a:r>
            <a:r>
              <a:rPr lang="zh-CN" altLang="en-US" dirty="0"/>
              <a:t>练习</a:t>
            </a:r>
            <a:r>
              <a:rPr lang="en-US" altLang="zh-CN" dirty="0"/>
              <a:t>5.5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FB1A01-9966-4F6E-B276-33462250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" y="1242945"/>
            <a:ext cx="8769852" cy="20926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1F5792-D9D4-4751-AD4B-64A11C6B2FF8}"/>
              </a:ext>
            </a:extLst>
          </p:cNvPr>
          <p:cNvSpPr txBox="1"/>
          <p:nvPr/>
        </p:nvSpPr>
        <p:spPr>
          <a:xfrm>
            <a:off x="187074" y="3587973"/>
            <a:ext cx="8647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</a:rPr>
              <a:t>E</a:t>
            </a:r>
            <a:r>
              <a:rPr lang="zh-CN" altLang="en-US" sz="3600" dirty="0">
                <a:solidFill>
                  <a:srgbClr val="FF0000"/>
                </a:solidFill>
              </a:rPr>
              <a:t>态不同于</a:t>
            </a:r>
            <a:r>
              <a:rPr lang="en-US" altLang="zh-CN" sz="3600" dirty="0">
                <a:solidFill>
                  <a:srgbClr val="FF0000"/>
                </a:solidFill>
              </a:rPr>
              <a:t>S</a:t>
            </a:r>
            <a:r>
              <a:rPr lang="zh-CN" altLang="en-US" sz="3600" dirty="0">
                <a:solidFill>
                  <a:srgbClr val="FF0000"/>
                </a:solidFill>
              </a:rPr>
              <a:t>态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</a:rPr>
              <a:t>E</a:t>
            </a:r>
            <a:r>
              <a:rPr lang="zh-CN" altLang="en-US" sz="3600" dirty="0">
                <a:solidFill>
                  <a:srgbClr val="FF0000"/>
                </a:solidFill>
              </a:rPr>
              <a:t>态不同于</a:t>
            </a:r>
            <a:r>
              <a:rPr lang="en-US" altLang="zh-CN" sz="3600" dirty="0">
                <a:solidFill>
                  <a:srgbClr val="FF0000"/>
                </a:solidFill>
              </a:rPr>
              <a:t>M</a:t>
            </a:r>
            <a:r>
              <a:rPr lang="zh-CN" altLang="en-US" sz="3600" dirty="0">
                <a:solidFill>
                  <a:srgbClr val="FF0000"/>
                </a:solidFill>
              </a:rPr>
              <a:t>态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</a:rPr>
              <a:t>P0</a:t>
            </a:r>
            <a:r>
              <a:rPr lang="zh-CN" altLang="en-US" sz="3600" dirty="0">
                <a:solidFill>
                  <a:srgbClr val="FF0000"/>
                </a:solidFill>
              </a:rPr>
              <a:t>读写缺失，</a:t>
            </a:r>
            <a:r>
              <a:rPr lang="en-US" altLang="zh-CN" sz="3600" dirty="0">
                <a:solidFill>
                  <a:srgbClr val="FF0000"/>
                </a:solidFill>
              </a:rPr>
              <a:t>P1</a:t>
            </a:r>
            <a:r>
              <a:rPr lang="zh-CN" altLang="en-US" sz="3600" dirty="0">
                <a:solidFill>
                  <a:srgbClr val="FF0000"/>
                </a:solidFill>
              </a:rPr>
              <a:t>处于</a:t>
            </a:r>
            <a:r>
              <a:rPr lang="en-US" altLang="zh-CN" sz="3600" dirty="0">
                <a:solidFill>
                  <a:srgbClr val="FF0000"/>
                </a:solidFill>
              </a:rPr>
              <a:t>E</a:t>
            </a:r>
            <a:r>
              <a:rPr lang="zh-CN" altLang="en-US" sz="3600" dirty="0">
                <a:solidFill>
                  <a:srgbClr val="FF0000"/>
                </a:solidFill>
              </a:rPr>
              <a:t>态，</a:t>
            </a:r>
            <a:r>
              <a:rPr lang="en-US" altLang="zh-CN" sz="3600">
                <a:solidFill>
                  <a:srgbClr val="FF0000"/>
                </a:solidFill>
              </a:rPr>
              <a:t>P0</a:t>
            </a:r>
            <a:r>
              <a:rPr lang="zh-CN" altLang="en-US" sz="3600">
                <a:solidFill>
                  <a:srgbClr val="FF0000"/>
                </a:solidFill>
              </a:rPr>
              <a:t>从</a:t>
            </a:r>
            <a:r>
              <a:rPr lang="zh-CN" altLang="en-US" sz="3600" dirty="0">
                <a:solidFill>
                  <a:srgbClr val="FF0000"/>
                </a:solidFill>
              </a:rPr>
              <a:t>主存读值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878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F5792-D9D4-4751-AD4B-64A11C6B2FF8}"/>
              </a:ext>
            </a:extLst>
          </p:cNvPr>
          <p:cNvSpPr txBox="1"/>
          <p:nvPr/>
        </p:nvSpPr>
        <p:spPr>
          <a:xfrm>
            <a:off x="187074" y="3587973"/>
            <a:ext cx="864783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p0: read 100, </a:t>
            </a:r>
            <a:r>
              <a:rPr lang="zh-CN" altLang="zh-CN" sz="2800" dirty="0"/>
              <a:t>读缺失，从内存中读取</a:t>
            </a:r>
            <a:r>
              <a:rPr lang="en-US" altLang="zh-CN" sz="2800" dirty="0"/>
              <a:t>,</a:t>
            </a:r>
            <a:r>
              <a:rPr lang="zh-CN" altLang="zh-CN" sz="2800" dirty="0"/>
              <a:t>代价</a:t>
            </a:r>
            <a:r>
              <a:rPr lang="en-US" altLang="zh-CN" sz="2800" dirty="0"/>
              <a:t>100cycle</a:t>
            </a:r>
            <a:r>
              <a:rPr lang="zh-CN" altLang="zh-CN" sz="2800" dirty="0"/>
              <a:t>，</a:t>
            </a:r>
            <a:r>
              <a:rPr lang="en-US" altLang="zh-CN" sz="2800" dirty="0"/>
              <a:t> MSI</a:t>
            </a:r>
            <a:r>
              <a:rPr lang="zh-CN" altLang="zh-CN" sz="2800" dirty="0"/>
              <a:t>协议进入</a:t>
            </a:r>
            <a:r>
              <a:rPr lang="en-US" altLang="zh-CN" sz="2800" dirty="0"/>
              <a:t>S</a:t>
            </a:r>
            <a:r>
              <a:rPr lang="zh-CN" altLang="zh-CN" sz="2800" dirty="0"/>
              <a:t>态</a:t>
            </a:r>
            <a:r>
              <a:rPr lang="en-US" altLang="zh-CN" sz="2800" dirty="0"/>
              <a:t>, MESI</a:t>
            </a:r>
            <a:r>
              <a:rPr lang="zh-CN" altLang="zh-CN" sz="2800" dirty="0"/>
              <a:t>协议下进入</a:t>
            </a:r>
            <a:r>
              <a:rPr lang="en-US" altLang="zh-CN" sz="2800" dirty="0"/>
              <a:t>E</a:t>
            </a:r>
            <a:r>
              <a:rPr lang="zh-CN" altLang="zh-CN" sz="2800" dirty="0"/>
              <a:t>态 </a:t>
            </a:r>
          </a:p>
          <a:p>
            <a:r>
              <a:rPr lang="en-US" altLang="zh-CN" sz="2800" dirty="0"/>
              <a:t>p0: write 100 MSI</a:t>
            </a:r>
            <a:r>
              <a:rPr lang="zh-CN" altLang="zh-CN" sz="2800" dirty="0"/>
              <a:t>协议发送</a:t>
            </a:r>
            <a:r>
              <a:rPr lang="en-US" altLang="zh-CN" sz="2800" dirty="0"/>
              <a:t>invalidate</a:t>
            </a:r>
            <a:r>
              <a:rPr lang="zh-CN" altLang="en-US" sz="2800" b="1" dirty="0">
                <a:solidFill>
                  <a:srgbClr val="FF0000"/>
                </a:solidFill>
              </a:rPr>
              <a:t>（写命中）</a:t>
            </a:r>
            <a:r>
              <a:rPr lang="zh-CN" altLang="zh-CN" sz="2800" dirty="0"/>
              <a:t>；</a:t>
            </a:r>
            <a:r>
              <a:rPr lang="en-US" altLang="zh-CN" sz="2800" dirty="0"/>
              <a:t>MESI: E</a:t>
            </a:r>
            <a:r>
              <a:rPr lang="zh-CN" altLang="zh-CN" sz="2800" dirty="0"/>
              <a:t>态静默的转化为</a:t>
            </a:r>
            <a:r>
              <a:rPr lang="en-US" altLang="zh-CN" sz="2800" dirty="0"/>
              <a:t>M</a:t>
            </a:r>
            <a:r>
              <a:rPr lang="zh-CN" altLang="zh-CN" sz="2800" dirty="0"/>
              <a:t>态，不发送</a:t>
            </a:r>
            <a:r>
              <a:rPr lang="en-US" altLang="zh-CN" sz="2800" dirty="0"/>
              <a:t>invalid</a:t>
            </a:r>
            <a:r>
              <a:rPr lang="zh-CN" altLang="zh-CN" sz="2800" dirty="0"/>
              <a:t>信号</a:t>
            </a:r>
          </a:p>
          <a:p>
            <a:r>
              <a:rPr lang="zh-CN" altLang="zh-CN" sz="2800" dirty="0"/>
              <a:t>因此</a:t>
            </a:r>
          </a:p>
          <a:p>
            <a:r>
              <a:rPr lang="en-US" altLang="zh-CN" sz="2800" b="1" u="sng" dirty="0"/>
              <a:t>MSI: 100 + 15 = 115 stall cycles </a:t>
            </a:r>
            <a:endParaRPr lang="zh-CN" altLang="zh-CN" sz="2800" b="1" u="sng" dirty="0"/>
          </a:p>
          <a:p>
            <a:r>
              <a:rPr lang="en-US" altLang="zh-CN" sz="2800" b="1" u="sng" dirty="0"/>
              <a:t>MESI: 100 + 0 = 100 stall cycles</a:t>
            </a:r>
            <a:endParaRPr lang="zh-CN" altLang="zh-CN" sz="2800" b="1" u="sng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48F6C3-814B-4146-8EFE-C1372A4E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371600"/>
            <a:ext cx="8667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1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F5792-D9D4-4751-AD4B-64A11C6B2FF8}"/>
              </a:ext>
            </a:extLst>
          </p:cNvPr>
          <p:cNvSpPr txBox="1"/>
          <p:nvPr/>
        </p:nvSpPr>
        <p:spPr>
          <a:xfrm>
            <a:off x="187074" y="3587973"/>
            <a:ext cx="8647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p0: read 120, Read miss, satisfied in memory, </a:t>
            </a:r>
            <a:r>
              <a:rPr lang="zh-CN" altLang="zh-CN" sz="2800" dirty="0"/>
              <a:t>读取代价</a:t>
            </a:r>
            <a:r>
              <a:rPr lang="en-US" altLang="zh-CN" sz="2800" dirty="0"/>
              <a:t>100</a:t>
            </a:r>
            <a:r>
              <a:rPr lang="zh-CN" altLang="zh-CN" sz="2800" dirty="0"/>
              <a:t>，</a:t>
            </a:r>
            <a:r>
              <a:rPr lang="en-US" altLang="zh-CN" sz="2800" dirty="0"/>
              <a:t>MSI</a:t>
            </a:r>
            <a:r>
              <a:rPr lang="zh-CN" altLang="zh-CN" sz="2800" dirty="0"/>
              <a:t>和</a:t>
            </a:r>
            <a:r>
              <a:rPr lang="en-US" altLang="zh-CN" sz="2800" dirty="0"/>
              <a:t>MESI</a:t>
            </a:r>
            <a:r>
              <a:rPr lang="zh-CN" altLang="zh-CN" sz="2800" dirty="0"/>
              <a:t>协议下都进入</a:t>
            </a:r>
            <a:r>
              <a:rPr lang="en-US" altLang="zh-CN" sz="2800" dirty="0"/>
              <a:t>S</a:t>
            </a:r>
            <a:r>
              <a:rPr lang="zh-CN" altLang="zh-CN" sz="2800" dirty="0"/>
              <a:t>态 </a:t>
            </a:r>
            <a:r>
              <a:rPr lang="en-US" altLang="zh-CN" sz="2800" dirty="0"/>
              <a:t>(P3</a:t>
            </a:r>
            <a:r>
              <a:rPr lang="zh-CN" altLang="zh-CN" sz="2800" dirty="0"/>
              <a:t>存在</a:t>
            </a:r>
            <a:r>
              <a:rPr lang="en-US" altLang="zh-CN" sz="2800" dirty="0"/>
              <a:t>s</a:t>
            </a:r>
            <a:r>
              <a:rPr lang="zh-CN" altLang="zh-CN" sz="2800" dirty="0"/>
              <a:t>态拷贝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p0: write 120</a:t>
            </a:r>
            <a:r>
              <a:rPr lang="zh-CN" altLang="zh-CN" sz="2800" dirty="0"/>
              <a:t>， </a:t>
            </a:r>
            <a:r>
              <a:rPr lang="en-US" altLang="zh-CN" sz="2800" dirty="0"/>
              <a:t>Both send invalidates</a:t>
            </a:r>
            <a:r>
              <a:rPr lang="zh-CN" altLang="zh-CN" sz="2800" dirty="0"/>
              <a:t>，代价</a:t>
            </a:r>
            <a:r>
              <a:rPr lang="en-US" altLang="zh-CN" sz="2800" dirty="0"/>
              <a:t>15 </a:t>
            </a:r>
            <a:endParaRPr lang="zh-CN" altLang="zh-CN" sz="2800" dirty="0"/>
          </a:p>
          <a:p>
            <a:r>
              <a:rPr lang="zh-CN" altLang="zh-CN" sz="2800" dirty="0"/>
              <a:t>因此</a:t>
            </a:r>
          </a:p>
          <a:p>
            <a:r>
              <a:rPr lang="en-US" altLang="zh-CN" sz="2800" b="1" u="sng" dirty="0"/>
              <a:t>MSI</a:t>
            </a:r>
            <a:r>
              <a:rPr lang="zh-CN" altLang="zh-CN" sz="2800" b="1" u="sng" dirty="0"/>
              <a:t>和</a:t>
            </a:r>
            <a:r>
              <a:rPr lang="en-US" altLang="zh-CN" sz="2800" b="1" u="sng" dirty="0"/>
              <a:t>MESI</a:t>
            </a:r>
            <a:r>
              <a:rPr lang="zh-CN" altLang="zh-CN" sz="2800" b="1" u="sng" dirty="0"/>
              <a:t>协议下都是</a:t>
            </a:r>
            <a:r>
              <a:rPr lang="en-US" altLang="zh-CN" sz="2800" b="1" u="sng" dirty="0"/>
              <a:t>: 100 + 15 = 115 stall cycles</a:t>
            </a:r>
            <a:endParaRPr lang="zh-CN" altLang="zh-CN" sz="2800" b="1" u="sng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48F6C3-814B-4146-8EFE-C1372A4E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371600"/>
            <a:ext cx="8667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5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CBDD35-6BB0-4093-9AEB-FC1981A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F5792-D9D4-4751-AD4B-64A11C6B2FF8}"/>
              </a:ext>
            </a:extLst>
          </p:cNvPr>
          <p:cNvSpPr txBox="1"/>
          <p:nvPr/>
        </p:nvSpPr>
        <p:spPr>
          <a:xfrm>
            <a:off x="187074" y="3587973"/>
            <a:ext cx="86478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p0: read 100, Read miss, satisfied in memory, </a:t>
            </a:r>
            <a:r>
              <a:rPr lang="zh-CN" altLang="en-US" sz="2800" dirty="0"/>
              <a:t>代价</a:t>
            </a:r>
            <a:r>
              <a:rPr lang="en-US" altLang="zh-CN" sz="2800" dirty="0"/>
              <a:t>100</a:t>
            </a:r>
            <a:r>
              <a:rPr lang="zh-CN" altLang="en-US" sz="2800" dirty="0"/>
              <a:t>，</a:t>
            </a:r>
            <a:r>
              <a:rPr lang="en-US" altLang="zh-CN" sz="2800" dirty="0"/>
              <a:t>MSI</a:t>
            </a:r>
            <a:r>
              <a:rPr lang="zh-CN" altLang="en-US" sz="2800" dirty="0"/>
              <a:t>协议进入</a:t>
            </a:r>
            <a:r>
              <a:rPr lang="en-US" altLang="zh-CN" sz="2800" dirty="0"/>
              <a:t>S</a:t>
            </a:r>
            <a:r>
              <a:rPr lang="zh-CN" altLang="en-US" sz="2800" dirty="0"/>
              <a:t>态</a:t>
            </a:r>
            <a:r>
              <a:rPr lang="en-US" altLang="zh-CN" sz="2800" dirty="0"/>
              <a:t>, MESI</a:t>
            </a:r>
            <a:r>
              <a:rPr lang="zh-CN" altLang="en-US" sz="2800" dirty="0"/>
              <a:t>协议下进入</a:t>
            </a:r>
            <a:r>
              <a:rPr lang="en-US" altLang="zh-CN" sz="2800" dirty="0"/>
              <a:t>E</a:t>
            </a:r>
            <a:r>
              <a:rPr lang="zh-CN" altLang="en-US" sz="2800" dirty="0"/>
              <a:t>态 </a:t>
            </a:r>
          </a:p>
          <a:p>
            <a:r>
              <a:rPr lang="en-US" altLang="zh-CN" sz="2800" dirty="0"/>
              <a:t>p0: read 120, Read miss, memory, </a:t>
            </a:r>
            <a:r>
              <a:rPr lang="zh-CN" altLang="en-US" sz="2800" dirty="0"/>
              <a:t>代价</a:t>
            </a:r>
            <a:r>
              <a:rPr lang="en-US" altLang="zh-CN" sz="2800" dirty="0"/>
              <a:t>100</a:t>
            </a:r>
            <a:r>
              <a:rPr lang="zh-CN" altLang="en-US" sz="2800" dirty="0"/>
              <a:t>，</a:t>
            </a:r>
            <a:r>
              <a:rPr lang="en-US" altLang="zh-CN" sz="2800" dirty="0"/>
              <a:t>MESI</a:t>
            </a:r>
            <a:r>
              <a:rPr lang="zh-CN" altLang="en-US" sz="2800" dirty="0"/>
              <a:t>协议和</a:t>
            </a:r>
            <a:r>
              <a:rPr lang="en-US" altLang="zh-CN" sz="2800" dirty="0"/>
              <a:t>MSI</a:t>
            </a:r>
            <a:r>
              <a:rPr lang="zh-CN" altLang="en-US" sz="2800" dirty="0"/>
              <a:t>协议都进入</a:t>
            </a:r>
            <a:r>
              <a:rPr lang="en-US" altLang="zh-CN" sz="2800" dirty="0"/>
              <a:t>S</a:t>
            </a:r>
            <a:r>
              <a:rPr lang="zh-CN" altLang="en-US" sz="2800" dirty="0"/>
              <a:t>态</a:t>
            </a:r>
          </a:p>
          <a:p>
            <a:r>
              <a:rPr lang="zh-CN" altLang="en-US" sz="2800" dirty="0"/>
              <a:t>因此</a:t>
            </a:r>
          </a:p>
          <a:p>
            <a:r>
              <a:rPr lang="en-US" altLang="zh-CN" sz="2800" b="1" u="sng" dirty="0"/>
              <a:t>Both</a:t>
            </a:r>
            <a:r>
              <a:rPr lang="zh-CN" altLang="en-US" sz="2800" b="1" u="sng" dirty="0"/>
              <a:t>：</a:t>
            </a:r>
            <a:r>
              <a:rPr lang="en-US" altLang="zh-CN" sz="2800" b="1" u="sng" dirty="0"/>
              <a:t>100 + 100 = 200 stall cycles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48F6C3-814B-4146-8EFE-C1372A4E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371600"/>
            <a:ext cx="8667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1341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3048</TotalTime>
  <Words>456</Words>
  <Application>Microsoft Office PowerPoint</Application>
  <PresentationFormat>全屏显示(4:3)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Adobe 黑体 Std R</vt:lpstr>
      <vt:lpstr>Adobe 楷体 Std R</vt:lpstr>
      <vt:lpstr>Arial</vt:lpstr>
      <vt:lpstr>Calibri</vt:lpstr>
      <vt:lpstr>Palatino Linotype</vt:lpstr>
      <vt:lpstr>实验室标题模板</vt:lpstr>
      <vt:lpstr>自定义设计方案</vt:lpstr>
      <vt:lpstr>1_自定义设计方案</vt:lpstr>
      <vt:lpstr>2_自定义设计方案</vt:lpstr>
      <vt:lpstr>计算机体系结构 习题课-作业9   夏昊珺   2019.6.3  xhjustc@mail.ustc.edu.cn </vt:lpstr>
      <vt:lpstr>PowerPoint 演示文稿</vt:lpstr>
      <vt:lpstr>图5.24</vt:lpstr>
      <vt:lpstr>图5.24</vt:lpstr>
      <vt:lpstr>表5.12</vt:lpstr>
      <vt:lpstr>MESI协议-练习5.5</vt:lpstr>
      <vt:lpstr>A问</vt:lpstr>
      <vt:lpstr>B问</vt:lpstr>
      <vt:lpstr>C问</vt:lpstr>
      <vt:lpstr>D问</vt:lpstr>
      <vt:lpstr>E问</vt:lpstr>
      <vt:lpstr>Q &amp; A   夏昊珺   2019.9.45  xhjustc@mail.ustc.edu.cn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puredieeasy</dc:creator>
  <cp:lastModifiedBy>夏昊珺</cp:lastModifiedBy>
  <cp:revision>136</cp:revision>
  <dcterms:created xsi:type="dcterms:W3CDTF">2016-12-30T05:08:05Z</dcterms:created>
  <dcterms:modified xsi:type="dcterms:W3CDTF">2019-06-03T03:15:52Z</dcterms:modified>
</cp:coreProperties>
</file>