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cdb2b3b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cdb2b3b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cdb2b3b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cdb2b3b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5918990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5918990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5918990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5918990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5918990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5918990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cdb2b3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cdb2b3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cc637d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cc637d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cdb2b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cdb2b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cdb2b3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cdb2b3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cdb2b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cdb2b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4fYWfbUZPpTZURbJyyPvnEPaOEx1UYE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Project - Team 5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 Elias, Juan Hernandez Diaz, &amp; Alfredo Hernandez Jr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Losing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686" y="1296525"/>
            <a:ext cx="3664627" cy="369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game running</a:t>
            </a:r>
            <a:endParaRPr/>
          </a:p>
        </p:txBody>
      </p:sp>
      <p:pic>
        <p:nvPicPr>
          <p:cNvPr id="125" name="Google Shape;125;p23" title="Maze Game 2019-12-09 14-51-1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826" y="1265875"/>
            <a:ext cx="3898349" cy="3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make?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a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use a Graph for movement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move after the player moves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has to reach a goal without being touched.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practiced Scrum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small goals in our first meeting.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up the workload as evenly as possible.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Gave feedback and solved problems together.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Challenges!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practice making JUnit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time during the semester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ideas in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phase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412" y="1638975"/>
            <a:ext cx="5379175" cy="31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249850" y="2571750"/>
            <a:ext cx="8772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aa</a:t>
            </a:r>
            <a:endParaRPr sz="1800">
              <a:solidFill>
                <a:srgbClr val="FFFF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UML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930" y="1254075"/>
            <a:ext cx="257013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687" y="1297075"/>
            <a:ext cx="4686625" cy="36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761" y="1254150"/>
            <a:ext cx="3668477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7" y="1296525"/>
            <a:ext cx="363498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Marina</vt:lpstr>
      <vt:lpstr>Graph Project - Team 5</vt:lpstr>
      <vt:lpstr>What did we make?</vt:lpstr>
      <vt:lpstr>How we practiced Scrum</vt:lpstr>
      <vt:lpstr>Challenges!</vt:lpstr>
      <vt:lpstr>Idea phase</vt:lpstr>
      <vt:lpstr>Early UML</vt:lpstr>
      <vt:lpstr>Sequence Diagram</vt:lpstr>
      <vt:lpstr>How to play</vt:lpstr>
      <vt:lpstr>How to win</vt:lpstr>
      <vt:lpstr>Losing</vt:lpstr>
      <vt:lpstr>Video of game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Project - Team 5</dc:title>
  <dc:creator>4804W08</dc:creator>
  <cp:lastModifiedBy>MCC</cp:lastModifiedBy>
  <cp:revision>2</cp:revision>
  <dcterms:modified xsi:type="dcterms:W3CDTF">2019-12-10T00:02:39Z</dcterms:modified>
</cp:coreProperties>
</file>