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87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7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507F5E8A-7644-4F50-8F72-65ACF32117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9DCDCD0-354A-49BC-A226-7D5CC21010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6812-4D2D-4760-866C-F892236C4F47}" type="datetimeFigureOut">
              <a:rPr lang="ru-RU" smtClean="0"/>
              <a:t>21.03.2024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1336EB4-ECFE-49E4-9287-BE0DE1E26C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166A689-4E7C-4F2C-B9D4-329FC84CBD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A7011-838B-4A9D-BF4C-3344F3C5A4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614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9992A-4692-44E1-A0C3-98762478A495}" type="datetimeFigureOut">
              <a:rPr lang="ru-RU" smtClean="0"/>
              <a:t>21.03.2024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0113A-B59B-4D8C-B30C-BFAF745300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41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0113A-B59B-4D8C-B30C-BFAF7453006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0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B402B265-EF26-420F-8524-D2AEAE54F7AE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963122-944E-43BA-AE85-A92593912E62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BCF90-06C7-4AD2-B8AA-9F86EB5C91CC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5AFB75-608E-4AE3-8B78-E4787028042A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8C685-185E-4E83-9C39-737CA64C3036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4005D6-9D75-477A-BD76-097F416AD407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 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2F8DB-FAB9-467F-8575-CDC93CCA1655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07A5C-405C-4B9F-ADA8-C47E33D6F066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3C27FB-86CF-42A2-A119-89D6D3CEB981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8122A4-CC2E-44EF-9F34-7468CEDF40C0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5AE8C-C1DD-4510-A67E-3ABFC337809A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2E7FE36-D279-40F9-AF11-559B36FCD840}" type="datetime1">
              <a:rPr lang="ru-RU" noProof="0" smtClean="0"/>
              <a:t>21.03.2024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Yellow taxi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Никифорова Карина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337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50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6376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211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062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7823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5686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0165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1972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19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436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2993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20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8421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7319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1449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80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8694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94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560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195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theme/theme1.xml><?xml version="1.0" encoding="utf-8"?>
<a:theme xmlns:a="http://schemas.openxmlformats.org/drawingml/2006/main" name="Базис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5EBD3-98B5-4FD2-8FAF-5D4022A9F7F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Туризм</Template>
  <TotalTime>0</TotalTime>
  <Words>25</Words>
  <Application>Microsoft Office PowerPoint</Application>
  <PresentationFormat>Широкоэкранный</PresentationFormat>
  <Paragraphs>22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Calibri</vt:lpstr>
      <vt:lpstr>Corbel</vt:lpstr>
      <vt:lpstr>Базис</vt:lpstr>
      <vt:lpstr>Yellow taxi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2023-06-01T00:16:34Z</dcterms:created>
  <dcterms:modified xsi:type="dcterms:W3CDTF">2024-03-21T16:32:16Z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