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5" r:id="rId6"/>
    <p:sldId id="278" r:id="rId7"/>
    <p:sldId id="287" r:id="rId8"/>
    <p:sldId id="261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60" r:id="rId17"/>
    <p:sldId id="284" r:id="rId18"/>
    <p:sldId id="296" r:id="rId1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6A5E"/>
    <a:srgbClr val="EBE8E5"/>
    <a:srgbClr val="9E9A96"/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595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1E4EB1-68D7-41A5-B4D3-6C0BD54B883D}" type="doc">
      <dgm:prSet loTypeId="urn:microsoft.com/office/officeart/2005/8/layout/vList5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ru-RU"/>
        </a:p>
      </dgm:t>
    </dgm:pt>
    <dgm:pt modelId="{93530F0D-CC59-4516-8F5B-3D54020613F0}">
      <dgm:prSet phldrT="[Текст]"/>
      <dgm:spPr/>
      <dgm:t>
        <a:bodyPr/>
        <a:lstStyle/>
        <a:p>
          <a:r>
            <a:rPr lang="ru-RU" b="1" dirty="0">
              <a:solidFill>
                <a:srgbClr val="EBE8E5"/>
              </a:solidFill>
            </a:rPr>
            <a:t>Добавление</a:t>
          </a:r>
        </a:p>
      </dgm:t>
    </dgm:pt>
    <dgm:pt modelId="{FE06FF9E-0C7C-4F32-9EF3-8E9CD482C985}" type="parTrans" cxnId="{74CD3FF2-19B2-4ED9-9013-3A820D0F8821}">
      <dgm:prSet/>
      <dgm:spPr/>
      <dgm:t>
        <a:bodyPr/>
        <a:lstStyle/>
        <a:p>
          <a:endParaRPr lang="ru-RU"/>
        </a:p>
      </dgm:t>
    </dgm:pt>
    <dgm:pt modelId="{45044F89-5510-40F1-B07F-B0186EB46A43}" type="sibTrans" cxnId="{74CD3FF2-19B2-4ED9-9013-3A820D0F8821}">
      <dgm:prSet/>
      <dgm:spPr/>
      <dgm:t>
        <a:bodyPr/>
        <a:lstStyle/>
        <a:p>
          <a:endParaRPr lang="ru-RU"/>
        </a:p>
      </dgm:t>
    </dgm:pt>
    <dgm:pt modelId="{37326BDB-23B8-4848-A167-FD5921C9F98A}">
      <dgm:prSet phldrT="[Текст]"/>
      <dgm:spPr/>
      <dgm:t>
        <a:bodyPr/>
        <a:lstStyle/>
        <a:p>
          <a:r>
            <a:rPr lang="ru-RU" dirty="0"/>
            <a:t>Добавление пациентов </a:t>
          </a:r>
        </a:p>
      </dgm:t>
    </dgm:pt>
    <dgm:pt modelId="{4653D15E-1185-4144-A4DC-5DA8D00DB366}" type="parTrans" cxnId="{DA00BB6C-CD86-46CA-9155-7393EC1A799E}">
      <dgm:prSet/>
      <dgm:spPr/>
      <dgm:t>
        <a:bodyPr/>
        <a:lstStyle/>
        <a:p>
          <a:endParaRPr lang="ru-RU"/>
        </a:p>
      </dgm:t>
    </dgm:pt>
    <dgm:pt modelId="{1A5FC69C-658D-4368-86B5-F027E2FC96A4}" type="sibTrans" cxnId="{DA00BB6C-CD86-46CA-9155-7393EC1A799E}">
      <dgm:prSet/>
      <dgm:spPr/>
      <dgm:t>
        <a:bodyPr/>
        <a:lstStyle/>
        <a:p>
          <a:endParaRPr lang="ru-RU"/>
        </a:p>
      </dgm:t>
    </dgm:pt>
    <dgm:pt modelId="{2DC39BA3-14EC-42EF-A938-811CC88FD29B}">
      <dgm:prSet phldrT="[Текст]"/>
      <dgm:spPr/>
      <dgm:t>
        <a:bodyPr/>
        <a:lstStyle/>
        <a:p>
          <a:r>
            <a:rPr lang="ru-RU" dirty="0"/>
            <a:t>Добавление талонов</a:t>
          </a:r>
        </a:p>
      </dgm:t>
    </dgm:pt>
    <dgm:pt modelId="{E8093ADB-075C-4ACD-842F-C2CBE186E7FB}" type="parTrans" cxnId="{ED684F34-8ADB-4514-8996-8B97DCEB75A4}">
      <dgm:prSet/>
      <dgm:spPr/>
      <dgm:t>
        <a:bodyPr/>
        <a:lstStyle/>
        <a:p>
          <a:endParaRPr lang="ru-RU"/>
        </a:p>
      </dgm:t>
    </dgm:pt>
    <dgm:pt modelId="{AADCF41A-E746-409E-A01F-4CDD61D05EFC}" type="sibTrans" cxnId="{ED684F34-8ADB-4514-8996-8B97DCEB75A4}">
      <dgm:prSet/>
      <dgm:spPr/>
      <dgm:t>
        <a:bodyPr/>
        <a:lstStyle/>
        <a:p>
          <a:endParaRPr lang="ru-RU"/>
        </a:p>
      </dgm:t>
    </dgm:pt>
    <dgm:pt modelId="{E2585202-3E19-4ECF-A2D3-0DA1ACF61645}">
      <dgm:prSet phldrT="[Текст]"/>
      <dgm:spPr/>
      <dgm:t>
        <a:bodyPr/>
        <a:lstStyle/>
        <a:p>
          <a:r>
            <a:rPr lang="ru-RU" b="1" dirty="0">
              <a:solidFill>
                <a:srgbClr val="9E9A96"/>
              </a:solidFill>
            </a:rPr>
            <a:t>Удаление</a:t>
          </a:r>
        </a:p>
      </dgm:t>
    </dgm:pt>
    <dgm:pt modelId="{64BE5920-33A9-4106-A8CC-9CFFE84AC826}" type="parTrans" cxnId="{6262A4AD-00C2-43B1-A8A3-C53403607FD6}">
      <dgm:prSet/>
      <dgm:spPr/>
      <dgm:t>
        <a:bodyPr/>
        <a:lstStyle/>
        <a:p>
          <a:endParaRPr lang="ru-RU"/>
        </a:p>
      </dgm:t>
    </dgm:pt>
    <dgm:pt modelId="{93121238-5F37-4256-A0E2-659E868BA39D}" type="sibTrans" cxnId="{6262A4AD-00C2-43B1-A8A3-C53403607FD6}">
      <dgm:prSet/>
      <dgm:spPr/>
      <dgm:t>
        <a:bodyPr/>
        <a:lstStyle/>
        <a:p>
          <a:endParaRPr lang="ru-RU"/>
        </a:p>
      </dgm:t>
    </dgm:pt>
    <dgm:pt modelId="{38AED5E3-0074-4C63-8611-09240D7FB47A}">
      <dgm:prSet phldrT="[Текст]"/>
      <dgm:spPr/>
      <dgm:t>
        <a:bodyPr/>
        <a:lstStyle/>
        <a:p>
          <a:r>
            <a:rPr lang="ru-RU" dirty="0"/>
            <a:t>Удаление пациентов</a:t>
          </a:r>
        </a:p>
      </dgm:t>
    </dgm:pt>
    <dgm:pt modelId="{6C741231-A1E6-4A95-B3D7-F3CF457278FB}" type="parTrans" cxnId="{5274647C-A178-42E6-9D39-801D89A0AAFE}">
      <dgm:prSet/>
      <dgm:spPr/>
      <dgm:t>
        <a:bodyPr/>
        <a:lstStyle/>
        <a:p>
          <a:endParaRPr lang="ru-RU"/>
        </a:p>
      </dgm:t>
    </dgm:pt>
    <dgm:pt modelId="{4AB345A9-941F-4835-9640-B28E635148B3}" type="sibTrans" cxnId="{5274647C-A178-42E6-9D39-801D89A0AAFE}">
      <dgm:prSet/>
      <dgm:spPr/>
      <dgm:t>
        <a:bodyPr/>
        <a:lstStyle/>
        <a:p>
          <a:endParaRPr lang="ru-RU"/>
        </a:p>
      </dgm:t>
    </dgm:pt>
    <dgm:pt modelId="{9CDC8B84-E2B7-4499-9705-246D9EBAE0A9}">
      <dgm:prSet phldrT="[Текст]"/>
      <dgm:spPr/>
      <dgm:t>
        <a:bodyPr/>
        <a:lstStyle/>
        <a:p>
          <a:r>
            <a:rPr lang="ru-RU" dirty="0"/>
            <a:t>Удаление талонов</a:t>
          </a:r>
        </a:p>
      </dgm:t>
    </dgm:pt>
    <dgm:pt modelId="{58748496-D287-464A-8BE2-3B5141BB5F72}" type="parTrans" cxnId="{D1F19F78-6552-48C2-9E65-6D1B99EA585C}">
      <dgm:prSet/>
      <dgm:spPr/>
      <dgm:t>
        <a:bodyPr/>
        <a:lstStyle/>
        <a:p>
          <a:endParaRPr lang="ru-RU"/>
        </a:p>
      </dgm:t>
    </dgm:pt>
    <dgm:pt modelId="{98C45957-583F-4454-8076-9A7589C9B085}" type="sibTrans" cxnId="{D1F19F78-6552-48C2-9E65-6D1B99EA585C}">
      <dgm:prSet/>
      <dgm:spPr/>
      <dgm:t>
        <a:bodyPr/>
        <a:lstStyle/>
        <a:p>
          <a:endParaRPr lang="ru-RU"/>
        </a:p>
      </dgm:t>
    </dgm:pt>
    <dgm:pt modelId="{6E2D397A-D168-4599-860F-79C9B5447E14}">
      <dgm:prSet phldrT="[Текст]"/>
      <dgm:spPr/>
      <dgm:t>
        <a:bodyPr/>
        <a:lstStyle/>
        <a:p>
          <a:r>
            <a:rPr lang="ru-RU" dirty="0"/>
            <a:t>Добавление администраторов</a:t>
          </a:r>
        </a:p>
      </dgm:t>
    </dgm:pt>
    <dgm:pt modelId="{2B042F57-CD74-429B-A8E4-3C9F6B23F804}" type="parTrans" cxnId="{11DA2021-4035-4020-8C29-8D1F608B972A}">
      <dgm:prSet/>
      <dgm:spPr/>
    </dgm:pt>
    <dgm:pt modelId="{F90C6489-3306-4198-979D-CD7FFE1F0C03}" type="sibTrans" cxnId="{11DA2021-4035-4020-8C29-8D1F608B972A}">
      <dgm:prSet/>
      <dgm:spPr/>
    </dgm:pt>
    <dgm:pt modelId="{F9542823-C000-4F44-AE66-520C34A5D0C2}">
      <dgm:prSet phldrT="[Текст]"/>
      <dgm:spPr/>
      <dgm:t>
        <a:bodyPr/>
        <a:lstStyle/>
        <a:p>
          <a:r>
            <a:rPr lang="ru-RU" dirty="0"/>
            <a:t>Удаление администраторов</a:t>
          </a:r>
        </a:p>
      </dgm:t>
    </dgm:pt>
    <dgm:pt modelId="{27D701B1-23D9-436B-A0DC-70D875235088}" type="parTrans" cxnId="{CE41A952-7644-4960-B39C-8A3355519752}">
      <dgm:prSet/>
      <dgm:spPr/>
    </dgm:pt>
    <dgm:pt modelId="{5FC0C6A7-2324-424F-8855-71D57FC1DFA7}" type="sibTrans" cxnId="{CE41A952-7644-4960-B39C-8A3355519752}">
      <dgm:prSet/>
      <dgm:spPr/>
    </dgm:pt>
    <dgm:pt modelId="{7E16F234-D596-4C4D-8F92-049633460672}" type="pres">
      <dgm:prSet presAssocID="{BD1E4EB1-68D7-41A5-B4D3-6C0BD54B883D}" presName="Name0" presStyleCnt="0">
        <dgm:presLayoutVars>
          <dgm:dir/>
          <dgm:animLvl val="lvl"/>
          <dgm:resizeHandles val="exact"/>
        </dgm:presLayoutVars>
      </dgm:prSet>
      <dgm:spPr/>
    </dgm:pt>
    <dgm:pt modelId="{B59FAEEB-E40D-4DD0-890D-68F21ED51205}" type="pres">
      <dgm:prSet presAssocID="{93530F0D-CC59-4516-8F5B-3D54020613F0}" presName="linNode" presStyleCnt="0"/>
      <dgm:spPr/>
    </dgm:pt>
    <dgm:pt modelId="{98E4FB07-0014-4FB1-AE77-413A456A1A74}" type="pres">
      <dgm:prSet presAssocID="{93530F0D-CC59-4516-8F5B-3D54020613F0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5F8F091-C04F-42EB-8FD9-B14B7B5B3191}" type="pres">
      <dgm:prSet presAssocID="{93530F0D-CC59-4516-8F5B-3D54020613F0}" presName="descendantText" presStyleLbl="alignAccFollowNode1" presStyleIdx="0" presStyleCnt="2">
        <dgm:presLayoutVars>
          <dgm:bulletEnabled val="1"/>
        </dgm:presLayoutVars>
      </dgm:prSet>
      <dgm:spPr/>
    </dgm:pt>
    <dgm:pt modelId="{BE5CBB1F-1DD3-482B-BE2B-32D0ED3E4469}" type="pres">
      <dgm:prSet presAssocID="{45044F89-5510-40F1-B07F-B0186EB46A43}" presName="sp" presStyleCnt="0"/>
      <dgm:spPr/>
    </dgm:pt>
    <dgm:pt modelId="{5706DDB0-9D1C-49A5-A019-BE70CE72D565}" type="pres">
      <dgm:prSet presAssocID="{E2585202-3E19-4ECF-A2D3-0DA1ACF61645}" presName="linNode" presStyleCnt="0"/>
      <dgm:spPr/>
    </dgm:pt>
    <dgm:pt modelId="{C9891D98-CD7B-464F-982B-D4F8FEC2F180}" type="pres">
      <dgm:prSet presAssocID="{E2585202-3E19-4ECF-A2D3-0DA1ACF6164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896010F-D7D4-4533-9D57-C1EFF97E0BF5}" type="pres">
      <dgm:prSet presAssocID="{E2585202-3E19-4ECF-A2D3-0DA1ACF6164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4B37E90C-12EF-446B-B467-35DD9B33E5BE}" type="presOf" srcId="{F9542823-C000-4F44-AE66-520C34A5D0C2}" destId="{5896010F-D7D4-4533-9D57-C1EFF97E0BF5}" srcOrd="0" destOrd="1" presId="urn:microsoft.com/office/officeart/2005/8/layout/vList5"/>
    <dgm:cxn modelId="{11DA2021-4035-4020-8C29-8D1F608B972A}" srcId="{93530F0D-CC59-4516-8F5B-3D54020613F0}" destId="{6E2D397A-D168-4599-860F-79C9B5447E14}" srcOrd="1" destOrd="0" parTransId="{2B042F57-CD74-429B-A8E4-3C9F6B23F804}" sibTransId="{F90C6489-3306-4198-979D-CD7FFE1F0C03}"/>
    <dgm:cxn modelId="{ED684F34-8ADB-4514-8996-8B97DCEB75A4}" srcId="{93530F0D-CC59-4516-8F5B-3D54020613F0}" destId="{2DC39BA3-14EC-42EF-A938-811CC88FD29B}" srcOrd="2" destOrd="0" parTransId="{E8093ADB-075C-4ACD-842F-C2CBE186E7FB}" sibTransId="{AADCF41A-E746-409E-A01F-4CDD61D05EFC}"/>
    <dgm:cxn modelId="{8E653A5E-557F-4530-B296-1DA6C728D12A}" type="presOf" srcId="{BD1E4EB1-68D7-41A5-B4D3-6C0BD54B883D}" destId="{7E16F234-D596-4C4D-8F92-049633460672}" srcOrd="0" destOrd="0" presId="urn:microsoft.com/office/officeart/2005/8/layout/vList5"/>
    <dgm:cxn modelId="{DA00BB6C-CD86-46CA-9155-7393EC1A799E}" srcId="{93530F0D-CC59-4516-8F5B-3D54020613F0}" destId="{37326BDB-23B8-4848-A167-FD5921C9F98A}" srcOrd="0" destOrd="0" parTransId="{4653D15E-1185-4144-A4DC-5DA8D00DB366}" sibTransId="{1A5FC69C-658D-4368-86B5-F027E2FC96A4}"/>
    <dgm:cxn modelId="{CE41A952-7644-4960-B39C-8A3355519752}" srcId="{E2585202-3E19-4ECF-A2D3-0DA1ACF61645}" destId="{F9542823-C000-4F44-AE66-520C34A5D0C2}" srcOrd="1" destOrd="0" parTransId="{27D701B1-23D9-436B-A0DC-70D875235088}" sibTransId="{5FC0C6A7-2324-424F-8855-71D57FC1DFA7}"/>
    <dgm:cxn modelId="{D1F19F78-6552-48C2-9E65-6D1B99EA585C}" srcId="{E2585202-3E19-4ECF-A2D3-0DA1ACF61645}" destId="{9CDC8B84-E2B7-4499-9705-246D9EBAE0A9}" srcOrd="2" destOrd="0" parTransId="{58748496-D287-464A-8BE2-3B5141BB5F72}" sibTransId="{98C45957-583F-4454-8076-9A7589C9B085}"/>
    <dgm:cxn modelId="{5274647C-A178-42E6-9D39-801D89A0AAFE}" srcId="{E2585202-3E19-4ECF-A2D3-0DA1ACF61645}" destId="{38AED5E3-0074-4C63-8611-09240D7FB47A}" srcOrd="0" destOrd="0" parTransId="{6C741231-A1E6-4A95-B3D7-F3CF457278FB}" sibTransId="{4AB345A9-941F-4835-9640-B28E635148B3}"/>
    <dgm:cxn modelId="{5FD975AC-1825-48E1-9A0D-A030F08D66FC}" type="presOf" srcId="{38AED5E3-0074-4C63-8611-09240D7FB47A}" destId="{5896010F-D7D4-4533-9D57-C1EFF97E0BF5}" srcOrd="0" destOrd="0" presId="urn:microsoft.com/office/officeart/2005/8/layout/vList5"/>
    <dgm:cxn modelId="{6262A4AD-00C2-43B1-A8A3-C53403607FD6}" srcId="{BD1E4EB1-68D7-41A5-B4D3-6C0BD54B883D}" destId="{E2585202-3E19-4ECF-A2D3-0DA1ACF61645}" srcOrd="1" destOrd="0" parTransId="{64BE5920-33A9-4106-A8CC-9CFFE84AC826}" sibTransId="{93121238-5F37-4256-A0E2-659E868BA39D}"/>
    <dgm:cxn modelId="{03E9B5B5-E7D9-4727-8A36-844B963D3CB9}" type="presOf" srcId="{37326BDB-23B8-4848-A167-FD5921C9F98A}" destId="{05F8F091-C04F-42EB-8FD9-B14B7B5B3191}" srcOrd="0" destOrd="0" presId="urn:microsoft.com/office/officeart/2005/8/layout/vList5"/>
    <dgm:cxn modelId="{732E13CA-545F-4C7B-9F1E-3C4ADC35FA4A}" type="presOf" srcId="{2DC39BA3-14EC-42EF-A938-811CC88FD29B}" destId="{05F8F091-C04F-42EB-8FD9-B14B7B5B3191}" srcOrd="0" destOrd="2" presId="urn:microsoft.com/office/officeart/2005/8/layout/vList5"/>
    <dgm:cxn modelId="{6E1AC4CF-231E-49D2-90FE-85A9E7894F06}" type="presOf" srcId="{93530F0D-CC59-4516-8F5B-3D54020613F0}" destId="{98E4FB07-0014-4FB1-AE77-413A456A1A74}" srcOrd="0" destOrd="0" presId="urn:microsoft.com/office/officeart/2005/8/layout/vList5"/>
    <dgm:cxn modelId="{9B5D63D9-C4DE-41CD-A29B-3FE9742CC4BB}" type="presOf" srcId="{9CDC8B84-E2B7-4499-9705-246D9EBAE0A9}" destId="{5896010F-D7D4-4533-9D57-C1EFF97E0BF5}" srcOrd="0" destOrd="2" presId="urn:microsoft.com/office/officeart/2005/8/layout/vList5"/>
    <dgm:cxn modelId="{3820DEE0-74AF-4128-BCC4-D1DCF3B53F4F}" type="presOf" srcId="{6E2D397A-D168-4599-860F-79C9B5447E14}" destId="{05F8F091-C04F-42EB-8FD9-B14B7B5B3191}" srcOrd="0" destOrd="1" presId="urn:microsoft.com/office/officeart/2005/8/layout/vList5"/>
    <dgm:cxn modelId="{4D2392E3-0857-4709-8AD7-A8A3286D717B}" type="presOf" srcId="{E2585202-3E19-4ECF-A2D3-0DA1ACF61645}" destId="{C9891D98-CD7B-464F-982B-D4F8FEC2F180}" srcOrd="0" destOrd="0" presId="urn:microsoft.com/office/officeart/2005/8/layout/vList5"/>
    <dgm:cxn modelId="{74CD3FF2-19B2-4ED9-9013-3A820D0F8821}" srcId="{BD1E4EB1-68D7-41A5-B4D3-6C0BD54B883D}" destId="{93530F0D-CC59-4516-8F5B-3D54020613F0}" srcOrd="0" destOrd="0" parTransId="{FE06FF9E-0C7C-4F32-9EF3-8E9CD482C985}" sibTransId="{45044F89-5510-40F1-B07F-B0186EB46A43}"/>
    <dgm:cxn modelId="{2E999E61-DB04-43FF-B6EB-B015A95BE158}" type="presParOf" srcId="{7E16F234-D596-4C4D-8F92-049633460672}" destId="{B59FAEEB-E40D-4DD0-890D-68F21ED51205}" srcOrd="0" destOrd="0" presId="urn:microsoft.com/office/officeart/2005/8/layout/vList5"/>
    <dgm:cxn modelId="{7D8705EE-64D3-4DC8-9170-C0AB5BC5F09C}" type="presParOf" srcId="{B59FAEEB-E40D-4DD0-890D-68F21ED51205}" destId="{98E4FB07-0014-4FB1-AE77-413A456A1A74}" srcOrd="0" destOrd="0" presId="urn:microsoft.com/office/officeart/2005/8/layout/vList5"/>
    <dgm:cxn modelId="{9642A69B-EBFD-4AA5-96EF-7ECF99D40859}" type="presParOf" srcId="{B59FAEEB-E40D-4DD0-890D-68F21ED51205}" destId="{05F8F091-C04F-42EB-8FD9-B14B7B5B3191}" srcOrd="1" destOrd="0" presId="urn:microsoft.com/office/officeart/2005/8/layout/vList5"/>
    <dgm:cxn modelId="{59521FDF-8943-47FE-86B8-622AD5B4130A}" type="presParOf" srcId="{7E16F234-D596-4C4D-8F92-049633460672}" destId="{BE5CBB1F-1DD3-482B-BE2B-32D0ED3E4469}" srcOrd="1" destOrd="0" presId="urn:microsoft.com/office/officeart/2005/8/layout/vList5"/>
    <dgm:cxn modelId="{FEE2BDE8-57D6-4E88-8BA3-D938FBD335AF}" type="presParOf" srcId="{7E16F234-D596-4C4D-8F92-049633460672}" destId="{5706DDB0-9D1C-49A5-A019-BE70CE72D565}" srcOrd="2" destOrd="0" presId="urn:microsoft.com/office/officeart/2005/8/layout/vList5"/>
    <dgm:cxn modelId="{6C90F926-5322-4F90-8883-16FE3BD6F170}" type="presParOf" srcId="{5706DDB0-9D1C-49A5-A019-BE70CE72D565}" destId="{C9891D98-CD7B-464F-982B-D4F8FEC2F180}" srcOrd="0" destOrd="0" presId="urn:microsoft.com/office/officeart/2005/8/layout/vList5"/>
    <dgm:cxn modelId="{83B866F5-715C-4213-9BD5-D057FC7DA042}" type="presParOf" srcId="{5706DDB0-9D1C-49A5-A019-BE70CE72D565}" destId="{5896010F-D7D4-4533-9D57-C1EFF97E0BF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2F3C0A-26A3-4B88-BFBA-378BD9BF4B36}" type="doc">
      <dgm:prSet loTypeId="urn:microsoft.com/office/officeart/2005/8/layout/default" loCatId="list" qsTypeId="urn:microsoft.com/office/officeart/2005/8/quickstyle/simple1" qsCatId="simple" csTypeId="urn:microsoft.com/office/officeart/2005/8/colors/accent1_3" csCatId="accent1"/>
      <dgm:spPr/>
      <dgm:t>
        <a:bodyPr/>
        <a:lstStyle/>
        <a:p>
          <a:endParaRPr lang="ru-RU"/>
        </a:p>
      </dgm:t>
    </dgm:pt>
    <dgm:pt modelId="{41036CD9-B9D0-4EE3-AC20-15FD90B18B5F}">
      <dgm:prSet/>
      <dgm:spPr/>
      <dgm:t>
        <a:bodyPr/>
        <a:lstStyle/>
        <a:p>
          <a:pPr algn="ctr">
            <a:buNone/>
          </a:pPr>
          <a:r>
            <a:rPr lang="ru-RU" dirty="0"/>
            <a:t>С помощью консоли программа запрашивает:</a:t>
          </a:r>
        </a:p>
      </dgm:t>
    </dgm:pt>
    <dgm:pt modelId="{042B8AFA-93EE-4D2A-AFFC-561ECA9E4FBD}" type="parTrans" cxnId="{B317F837-4A08-4C4C-ACD5-5C918C2D35F2}">
      <dgm:prSet/>
      <dgm:spPr/>
      <dgm:t>
        <a:bodyPr/>
        <a:lstStyle/>
        <a:p>
          <a:endParaRPr lang="ru-RU"/>
        </a:p>
      </dgm:t>
    </dgm:pt>
    <dgm:pt modelId="{96B7D818-081E-426F-8649-0D3FEEE69A92}" type="sibTrans" cxnId="{B317F837-4A08-4C4C-ACD5-5C918C2D35F2}">
      <dgm:prSet/>
      <dgm:spPr/>
      <dgm:t>
        <a:bodyPr/>
        <a:lstStyle/>
        <a:p>
          <a:endParaRPr lang="ru-RU"/>
        </a:p>
      </dgm:t>
    </dgm:pt>
    <dgm:pt modelId="{0CA54AEE-E6CE-49EB-9785-AE6C82C6FD88}">
      <dgm:prSet/>
      <dgm:spPr/>
      <dgm:t>
        <a:bodyPr/>
        <a:lstStyle/>
        <a:p>
          <a:pPr algn="l">
            <a:buFont typeface="+mj-lt"/>
            <a:buAutoNum type="arabicPeriod"/>
          </a:pPr>
          <a:r>
            <a:rPr lang="ru-RU" dirty="0"/>
            <a:t>Количество талонов, которые нужно зарегистрировать</a:t>
          </a:r>
        </a:p>
      </dgm:t>
    </dgm:pt>
    <dgm:pt modelId="{B5ABC809-E422-4338-B927-3F578A3D6983}" type="parTrans" cxnId="{53E04449-262F-480E-9E77-740E76B6E585}">
      <dgm:prSet/>
      <dgm:spPr/>
      <dgm:t>
        <a:bodyPr/>
        <a:lstStyle/>
        <a:p>
          <a:endParaRPr lang="ru-RU"/>
        </a:p>
      </dgm:t>
    </dgm:pt>
    <dgm:pt modelId="{10775722-DFA3-4DF5-939B-71516F756190}" type="sibTrans" cxnId="{53E04449-262F-480E-9E77-740E76B6E585}">
      <dgm:prSet/>
      <dgm:spPr/>
      <dgm:t>
        <a:bodyPr/>
        <a:lstStyle/>
        <a:p>
          <a:endParaRPr lang="ru-RU"/>
        </a:p>
      </dgm:t>
    </dgm:pt>
    <dgm:pt modelId="{161D65C6-00FF-47D2-B124-9F1FC5BA108F}">
      <dgm:prSet/>
      <dgm:spPr/>
      <dgm:t>
        <a:bodyPr/>
        <a:lstStyle/>
        <a:p>
          <a:pPr algn="l">
            <a:buFont typeface="+mj-lt"/>
            <a:buAutoNum type="arabicPeriod"/>
          </a:pPr>
          <a:r>
            <a:rPr lang="ru-RU" dirty="0"/>
            <a:t>Данные для каждого </a:t>
          </a:r>
          <a:r>
            <a:rPr lang="ru-RU"/>
            <a:t>талона:</a:t>
          </a:r>
          <a:endParaRPr lang="ru-RU" dirty="0"/>
        </a:p>
      </dgm:t>
    </dgm:pt>
    <dgm:pt modelId="{EA4D9992-95DF-45E0-BB77-268D702E6257}" type="parTrans" cxnId="{A9144940-8292-47F3-A720-B35DBF45BD59}">
      <dgm:prSet/>
      <dgm:spPr/>
      <dgm:t>
        <a:bodyPr/>
        <a:lstStyle/>
        <a:p>
          <a:endParaRPr lang="ru-RU"/>
        </a:p>
      </dgm:t>
    </dgm:pt>
    <dgm:pt modelId="{4A0496B1-E2D3-48A3-8151-8E6E04164C61}" type="sibTrans" cxnId="{A9144940-8292-47F3-A720-B35DBF45BD59}">
      <dgm:prSet/>
      <dgm:spPr/>
      <dgm:t>
        <a:bodyPr/>
        <a:lstStyle/>
        <a:p>
          <a:endParaRPr lang="ru-RU"/>
        </a:p>
      </dgm:t>
    </dgm:pt>
    <dgm:pt modelId="{A1848C0A-7243-49DD-8B0A-3D8689A0D756}">
      <dgm:prSet/>
      <dgm:spPr/>
      <dgm:t>
        <a:bodyPr/>
        <a:lstStyle/>
        <a:p>
          <a:pPr algn="l"/>
          <a:r>
            <a:rPr lang="ru-RU" dirty="0"/>
            <a:t>Индивидуальный номер врача</a:t>
          </a:r>
        </a:p>
      </dgm:t>
    </dgm:pt>
    <dgm:pt modelId="{E11138F4-FFEB-46BC-9D2C-95CA9306C6AB}" type="parTrans" cxnId="{4E9294F2-A6C4-4E9E-B64A-EC9EE463CC69}">
      <dgm:prSet/>
      <dgm:spPr/>
      <dgm:t>
        <a:bodyPr/>
        <a:lstStyle/>
        <a:p>
          <a:endParaRPr lang="ru-RU"/>
        </a:p>
      </dgm:t>
    </dgm:pt>
    <dgm:pt modelId="{BF1D2D6C-6C23-4FDB-AA91-6E77FC0C7140}" type="sibTrans" cxnId="{4E9294F2-A6C4-4E9E-B64A-EC9EE463CC69}">
      <dgm:prSet/>
      <dgm:spPr/>
      <dgm:t>
        <a:bodyPr/>
        <a:lstStyle/>
        <a:p>
          <a:endParaRPr lang="ru-RU"/>
        </a:p>
      </dgm:t>
    </dgm:pt>
    <dgm:pt modelId="{06DEEBF2-6DED-4B9D-BB7B-73D0F39C1828}">
      <dgm:prSet/>
      <dgm:spPr/>
      <dgm:t>
        <a:bodyPr/>
        <a:lstStyle/>
        <a:p>
          <a:pPr algn="l"/>
          <a:r>
            <a:rPr lang="ru-RU"/>
            <a:t>Дата приёма</a:t>
          </a:r>
        </a:p>
      </dgm:t>
    </dgm:pt>
    <dgm:pt modelId="{30007F2E-9E0B-497F-81B6-F482917F7AAE}" type="parTrans" cxnId="{760A9970-2665-430E-B53D-600E00B935AF}">
      <dgm:prSet/>
      <dgm:spPr/>
      <dgm:t>
        <a:bodyPr/>
        <a:lstStyle/>
        <a:p>
          <a:endParaRPr lang="ru-RU"/>
        </a:p>
      </dgm:t>
    </dgm:pt>
    <dgm:pt modelId="{61625E48-A138-4C5A-8260-5D6A5A48C632}" type="sibTrans" cxnId="{760A9970-2665-430E-B53D-600E00B935AF}">
      <dgm:prSet/>
      <dgm:spPr/>
      <dgm:t>
        <a:bodyPr/>
        <a:lstStyle/>
        <a:p>
          <a:endParaRPr lang="ru-RU"/>
        </a:p>
      </dgm:t>
    </dgm:pt>
    <dgm:pt modelId="{F319542C-2EC3-4296-8939-C93C626C5DB7}">
      <dgm:prSet/>
      <dgm:spPr/>
      <dgm:t>
        <a:bodyPr/>
        <a:lstStyle/>
        <a:p>
          <a:pPr algn="l"/>
          <a:r>
            <a:rPr lang="ru-RU"/>
            <a:t>Причина обращения</a:t>
          </a:r>
        </a:p>
      </dgm:t>
    </dgm:pt>
    <dgm:pt modelId="{55E9878F-4FF5-499B-A3D3-78169059A82D}" type="parTrans" cxnId="{0C128E53-5E92-4725-B915-49AE26463745}">
      <dgm:prSet/>
      <dgm:spPr/>
      <dgm:t>
        <a:bodyPr/>
        <a:lstStyle/>
        <a:p>
          <a:endParaRPr lang="ru-RU"/>
        </a:p>
      </dgm:t>
    </dgm:pt>
    <dgm:pt modelId="{18843E4B-E6B5-49D7-A6F9-EEE676547BA0}" type="sibTrans" cxnId="{0C128E53-5E92-4725-B915-49AE26463745}">
      <dgm:prSet/>
      <dgm:spPr/>
      <dgm:t>
        <a:bodyPr/>
        <a:lstStyle/>
        <a:p>
          <a:endParaRPr lang="ru-RU"/>
        </a:p>
      </dgm:t>
    </dgm:pt>
    <dgm:pt modelId="{E66430A4-B9C0-477B-9910-FE7E0316EFEE}">
      <dgm:prSet/>
      <dgm:spPr/>
      <dgm:t>
        <a:bodyPr/>
        <a:lstStyle/>
        <a:p>
          <a:pPr algn="l">
            <a:buFont typeface="+mj-lt"/>
            <a:buAutoNum type="arabicPeriod"/>
          </a:pPr>
          <a:r>
            <a:rPr lang="ru-RU" dirty="0"/>
            <a:t>В конце выводит общее количество</a:t>
          </a:r>
        </a:p>
      </dgm:t>
    </dgm:pt>
    <dgm:pt modelId="{C043773A-55BB-45AE-95A7-717C6977F80E}" type="parTrans" cxnId="{8576E396-DC3E-4F51-858B-91D152E8E485}">
      <dgm:prSet/>
      <dgm:spPr/>
      <dgm:t>
        <a:bodyPr/>
        <a:lstStyle/>
        <a:p>
          <a:endParaRPr lang="ru-RU"/>
        </a:p>
      </dgm:t>
    </dgm:pt>
    <dgm:pt modelId="{32B9656B-0A8A-46BB-9964-33A0A7D48F6C}" type="sibTrans" cxnId="{8576E396-DC3E-4F51-858B-91D152E8E485}">
      <dgm:prSet/>
      <dgm:spPr/>
      <dgm:t>
        <a:bodyPr/>
        <a:lstStyle/>
        <a:p>
          <a:endParaRPr lang="ru-RU"/>
        </a:p>
      </dgm:t>
    </dgm:pt>
    <dgm:pt modelId="{55437507-9CA7-4C4B-A899-77201ACF75AB}">
      <dgm:prSet/>
      <dgm:spPr/>
      <dgm:t>
        <a:bodyPr/>
        <a:lstStyle/>
        <a:p>
          <a:pPr algn="l"/>
          <a:r>
            <a:rPr lang="ru-RU" dirty="0"/>
            <a:t>Индивидуальный номер пациента</a:t>
          </a:r>
        </a:p>
      </dgm:t>
    </dgm:pt>
    <dgm:pt modelId="{840F10FC-75EC-4E73-AA07-238BA9121880}" type="sibTrans" cxnId="{7CC9BACE-85AE-4BC7-A9CA-44470E0A03EC}">
      <dgm:prSet/>
      <dgm:spPr/>
      <dgm:t>
        <a:bodyPr/>
        <a:lstStyle/>
        <a:p>
          <a:endParaRPr lang="ru-RU"/>
        </a:p>
      </dgm:t>
    </dgm:pt>
    <dgm:pt modelId="{D45FA5C3-50CB-4D37-892A-3C36DDC72562}" type="parTrans" cxnId="{7CC9BACE-85AE-4BC7-A9CA-44470E0A03EC}">
      <dgm:prSet/>
      <dgm:spPr/>
      <dgm:t>
        <a:bodyPr/>
        <a:lstStyle/>
        <a:p>
          <a:endParaRPr lang="ru-RU"/>
        </a:p>
      </dgm:t>
    </dgm:pt>
    <dgm:pt modelId="{B0C06A69-7930-4B64-815C-010CE3AED150}" type="pres">
      <dgm:prSet presAssocID="{2F2F3C0A-26A3-4B88-BFBA-378BD9BF4B36}" presName="diagram" presStyleCnt="0">
        <dgm:presLayoutVars>
          <dgm:dir/>
          <dgm:resizeHandles val="exact"/>
        </dgm:presLayoutVars>
      </dgm:prSet>
      <dgm:spPr/>
    </dgm:pt>
    <dgm:pt modelId="{2684D509-99A3-44D8-923D-395EAEC70130}" type="pres">
      <dgm:prSet presAssocID="{41036CD9-B9D0-4EE3-AC20-15FD90B18B5F}" presName="node" presStyleLbl="node1" presStyleIdx="0" presStyleCnt="1" custLinFactNeighborY="12890">
        <dgm:presLayoutVars>
          <dgm:bulletEnabled val="1"/>
        </dgm:presLayoutVars>
      </dgm:prSet>
      <dgm:spPr/>
    </dgm:pt>
  </dgm:ptLst>
  <dgm:cxnLst>
    <dgm:cxn modelId="{12E4C01B-3837-40AA-9DB0-88884C229D23}" type="presOf" srcId="{41036CD9-B9D0-4EE3-AC20-15FD90B18B5F}" destId="{2684D509-99A3-44D8-923D-395EAEC70130}" srcOrd="0" destOrd="0" presId="urn:microsoft.com/office/officeart/2005/8/layout/default"/>
    <dgm:cxn modelId="{8C91A226-2A49-49C3-8E3F-D898C2E8D21F}" type="presOf" srcId="{06DEEBF2-6DED-4B9D-BB7B-73D0F39C1828}" destId="{2684D509-99A3-44D8-923D-395EAEC70130}" srcOrd="0" destOrd="5" presId="urn:microsoft.com/office/officeart/2005/8/layout/default"/>
    <dgm:cxn modelId="{F845F929-95BE-4438-8AE4-EF837BD40D07}" type="presOf" srcId="{E66430A4-B9C0-477B-9910-FE7E0316EFEE}" destId="{2684D509-99A3-44D8-923D-395EAEC70130}" srcOrd="0" destOrd="7" presId="urn:microsoft.com/office/officeart/2005/8/layout/default"/>
    <dgm:cxn modelId="{6D1A9F2B-32A8-4EA8-BD9D-9A7BF2476DE4}" type="presOf" srcId="{0CA54AEE-E6CE-49EB-9785-AE6C82C6FD88}" destId="{2684D509-99A3-44D8-923D-395EAEC70130}" srcOrd="0" destOrd="1" presId="urn:microsoft.com/office/officeart/2005/8/layout/default"/>
    <dgm:cxn modelId="{B317F837-4A08-4C4C-ACD5-5C918C2D35F2}" srcId="{2F2F3C0A-26A3-4B88-BFBA-378BD9BF4B36}" destId="{41036CD9-B9D0-4EE3-AC20-15FD90B18B5F}" srcOrd="0" destOrd="0" parTransId="{042B8AFA-93EE-4D2A-AFFC-561ECA9E4FBD}" sibTransId="{96B7D818-081E-426F-8649-0D3FEEE69A92}"/>
    <dgm:cxn modelId="{A9144940-8292-47F3-A720-B35DBF45BD59}" srcId="{41036CD9-B9D0-4EE3-AC20-15FD90B18B5F}" destId="{161D65C6-00FF-47D2-B124-9F1FC5BA108F}" srcOrd="1" destOrd="0" parTransId="{EA4D9992-95DF-45E0-BB77-268D702E6257}" sibTransId="{4A0496B1-E2D3-48A3-8151-8E6E04164C61}"/>
    <dgm:cxn modelId="{53E04449-262F-480E-9E77-740E76B6E585}" srcId="{41036CD9-B9D0-4EE3-AC20-15FD90B18B5F}" destId="{0CA54AEE-E6CE-49EB-9785-AE6C82C6FD88}" srcOrd="0" destOrd="0" parTransId="{B5ABC809-E422-4338-B927-3F578A3D6983}" sibTransId="{10775722-DFA3-4DF5-939B-71516F756190}"/>
    <dgm:cxn modelId="{760A9970-2665-430E-B53D-600E00B935AF}" srcId="{161D65C6-00FF-47D2-B124-9F1FC5BA108F}" destId="{06DEEBF2-6DED-4B9D-BB7B-73D0F39C1828}" srcOrd="2" destOrd="0" parTransId="{30007F2E-9E0B-497F-81B6-F482917F7AAE}" sibTransId="{61625E48-A138-4C5A-8260-5D6A5A48C632}"/>
    <dgm:cxn modelId="{0C128E53-5E92-4725-B915-49AE26463745}" srcId="{161D65C6-00FF-47D2-B124-9F1FC5BA108F}" destId="{F319542C-2EC3-4296-8939-C93C626C5DB7}" srcOrd="3" destOrd="0" parTransId="{55E9878F-4FF5-499B-A3D3-78169059A82D}" sibTransId="{18843E4B-E6B5-49D7-A6F9-EEE676547BA0}"/>
    <dgm:cxn modelId="{8576E396-DC3E-4F51-858B-91D152E8E485}" srcId="{41036CD9-B9D0-4EE3-AC20-15FD90B18B5F}" destId="{E66430A4-B9C0-477B-9910-FE7E0316EFEE}" srcOrd="2" destOrd="0" parTransId="{C043773A-55BB-45AE-95A7-717C6977F80E}" sibTransId="{32B9656B-0A8A-46BB-9964-33A0A7D48F6C}"/>
    <dgm:cxn modelId="{3CFB40A4-1977-43A4-9712-5921FC9A1EFC}" type="presOf" srcId="{F319542C-2EC3-4296-8939-C93C626C5DB7}" destId="{2684D509-99A3-44D8-923D-395EAEC70130}" srcOrd="0" destOrd="6" presId="urn:microsoft.com/office/officeart/2005/8/layout/default"/>
    <dgm:cxn modelId="{E03B2EBA-36B6-4F12-A74A-7AE091324BF5}" type="presOf" srcId="{2F2F3C0A-26A3-4B88-BFBA-378BD9BF4B36}" destId="{B0C06A69-7930-4B64-815C-010CE3AED150}" srcOrd="0" destOrd="0" presId="urn:microsoft.com/office/officeart/2005/8/layout/default"/>
    <dgm:cxn modelId="{9DAF23C8-5E3D-481D-BBD5-42D8F99ECF83}" type="presOf" srcId="{161D65C6-00FF-47D2-B124-9F1FC5BA108F}" destId="{2684D509-99A3-44D8-923D-395EAEC70130}" srcOrd="0" destOrd="2" presId="urn:microsoft.com/office/officeart/2005/8/layout/default"/>
    <dgm:cxn modelId="{7CC9BACE-85AE-4BC7-A9CA-44470E0A03EC}" srcId="{161D65C6-00FF-47D2-B124-9F1FC5BA108F}" destId="{55437507-9CA7-4C4B-A899-77201ACF75AB}" srcOrd="0" destOrd="0" parTransId="{D45FA5C3-50CB-4D37-892A-3C36DDC72562}" sibTransId="{840F10FC-75EC-4E73-AA07-238BA9121880}"/>
    <dgm:cxn modelId="{4E9294F2-A6C4-4E9E-B64A-EC9EE463CC69}" srcId="{161D65C6-00FF-47D2-B124-9F1FC5BA108F}" destId="{A1848C0A-7243-49DD-8B0A-3D8689A0D756}" srcOrd="1" destOrd="0" parTransId="{E11138F4-FFEB-46BC-9D2C-95CA9306C6AB}" sibTransId="{BF1D2D6C-6C23-4FDB-AA91-6E77FC0C7140}"/>
    <dgm:cxn modelId="{4A3CE7F8-7C02-425A-930A-C1DAF4A985A0}" type="presOf" srcId="{55437507-9CA7-4C4B-A899-77201ACF75AB}" destId="{2684D509-99A3-44D8-923D-395EAEC70130}" srcOrd="0" destOrd="3" presId="urn:microsoft.com/office/officeart/2005/8/layout/default"/>
    <dgm:cxn modelId="{7D7DA8FA-1886-4AF2-8894-2259AF890306}" type="presOf" srcId="{A1848C0A-7243-49DD-8B0A-3D8689A0D756}" destId="{2684D509-99A3-44D8-923D-395EAEC70130}" srcOrd="0" destOrd="4" presId="urn:microsoft.com/office/officeart/2005/8/layout/default"/>
    <dgm:cxn modelId="{01F8E4C9-992D-412F-B608-310FE9A161A1}" type="presParOf" srcId="{B0C06A69-7930-4B64-815C-010CE3AED150}" destId="{2684D509-99A3-44D8-923D-395EAEC7013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8F091-C04F-42EB-8FD9-B14B7B5B3191}">
      <dsp:nvSpPr>
        <dsp:cNvPr id="0" name=""/>
        <dsp:cNvSpPr/>
      </dsp:nvSpPr>
      <dsp:spPr>
        <a:xfrm rot="5400000">
          <a:off x="4401650" y="-1513808"/>
          <a:ext cx="1430594" cy="4815950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Добавление пациентов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Добавление администраторов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Добавление талонов</a:t>
          </a:r>
        </a:p>
      </dsp:txBody>
      <dsp:txXfrm rot="-5400000">
        <a:off x="2708972" y="248706"/>
        <a:ext cx="4746114" cy="1290922"/>
      </dsp:txXfrm>
    </dsp:sp>
    <dsp:sp modelId="{98E4FB07-0014-4FB1-AE77-413A456A1A74}">
      <dsp:nvSpPr>
        <dsp:cNvPr id="0" name=""/>
        <dsp:cNvSpPr/>
      </dsp:nvSpPr>
      <dsp:spPr>
        <a:xfrm>
          <a:off x="0" y="44"/>
          <a:ext cx="2708972" cy="1788243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rgbClr val="EBE8E5"/>
              </a:solidFill>
            </a:rPr>
            <a:t>Добавление</a:t>
          </a:r>
        </a:p>
      </dsp:txBody>
      <dsp:txXfrm>
        <a:off x="87295" y="87339"/>
        <a:ext cx="2534382" cy="1613653"/>
      </dsp:txXfrm>
    </dsp:sp>
    <dsp:sp modelId="{5896010F-D7D4-4533-9D57-C1EFF97E0BF5}">
      <dsp:nvSpPr>
        <dsp:cNvPr id="0" name=""/>
        <dsp:cNvSpPr/>
      </dsp:nvSpPr>
      <dsp:spPr>
        <a:xfrm rot="5400000">
          <a:off x="4401650" y="363847"/>
          <a:ext cx="1430594" cy="4815950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Удаление пациентов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Удаление администраторов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Удаление талонов</a:t>
          </a:r>
        </a:p>
      </dsp:txBody>
      <dsp:txXfrm rot="-5400000">
        <a:off x="2708972" y="2126361"/>
        <a:ext cx="4746114" cy="1290922"/>
      </dsp:txXfrm>
    </dsp:sp>
    <dsp:sp modelId="{C9891D98-CD7B-464F-982B-D4F8FEC2F180}">
      <dsp:nvSpPr>
        <dsp:cNvPr id="0" name=""/>
        <dsp:cNvSpPr/>
      </dsp:nvSpPr>
      <dsp:spPr>
        <a:xfrm>
          <a:off x="0" y="1877700"/>
          <a:ext cx="2708972" cy="1788243"/>
        </a:xfrm>
        <a:prstGeom prst="roundRect">
          <a:avLst/>
        </a:prstGeom>
        <a:solidFill>
          <a:schemeClr val="accent1">
            <a:shade val="50000"/>
            <a:hueOff val="-17439"/>
            <a:satOff val="7466"/>
            <a:lumOff val="304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rgbClr val="9E9A96"/>
              </a:solidFill>
            </a:rPr>
            <a:t>Удаление</a:t>
          </a:r>
        </a:p>
      </dsp:txBody>
      <dsp:txXfrm>
        <a:off x="87295" y="1964995"/>
        <a:ext cx="2534382" cy="16136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4D509-99A3-44D8-923D-395EAEC70130}">
      <dsp:nvSpPr>
        <dsp:cNvPr id="0" name=""/>
        <dsp:cNvSpPr/>
      </dsp:nvSpPr>
      <dsp:spPr>
        <a:xfrm>
          <a:off x="0" y="147644"/>
          <a:ext cx="7961152" cy="477669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С помощью консоли программа запрашивает: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ru-RU" sz="2500" kern="1200" dirty="0"/>
            <a:t>Количество талонов, которые нужно зарегистрировать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ru-RU" sz="2500" kern="1200" dirty="0"/>
            <a:t>Данные для каждого </a:t>
          </a:r>
          <a:r>
            <a:rPr lang="ru-RU" sz="2500" kern="1200"/>
            <a:t>талона:</a:t>
          </a:r>
          <a:endParaRPr lang="ru-RU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500" kern="1200" dirty="0"/>
            <a:t>Индивидуальный номер пациента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500" kern="1200" dirty="0"/>
            <a:t>Индивидуальный номер врача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500" kern="1200"/>
            <a:t>Дата приёма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500" kern="1200"/>
            <a:t>Причина обращения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ru-RU" sz="2500" kern="1200" dirty="0"/>
            <a:t>В конце выводит общее количество</a:t>
          </a:r>
        </a:p>
      </dsp:txBody>
      <dsp:txXfrm>
        <a:off x="0" y="147644"/>
        <a:ext cx="7961152" cy="4776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7A548B-1AC5-4384-A8A9-2956134B809D}" type="datetime1">
              <a:rPr lang="ru-RU" smtClean="0"/>
              <a:t>08.04.2024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8A06BE-7519-4B21-9E1D-AE6D6E69C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5AE8F-FB01-4F97-85F4-39880E0AF313}" type="datetime1">
              <a:rPr lang="ru-RU" smtClean="0"/>
              <a:pPr/>
              <a:t>08.04.2024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9B2C62-FE30-453D-946B-754E9E42C84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Междустрочный</a:t>
            </a:r>
            <a:r>
              <a:rPr lang="ru-RU" dirty="0"/>
              <a:t> интервал + номера страниц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287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589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062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569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610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Междустрочный</a:t>
            </a:r>
            <a:r>
              <a:rPr lang="ru-RU" dirty="0"/>
              <a:t> интервал + номера страниц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243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919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295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961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541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418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741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728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22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8700" y="5078187"/>
            <a:ext cx="3222058" cy="964620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Рисунок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 rtlCol="0"/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Вставьте текст</a:t>
            </a:r>
            <a:endParaRPr lang="ru-RU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ru-RU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Вставьте текст</a:t>
            </a:r>
            <a:endParaRPr lang="ru-RU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ru-RU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Вставьте текст</a:t>
            </a:r>
            <a:endParaRPr lang="ru-RU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ru-RU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Дата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998B1AD-F79A-468B-A3DD-1B1E99031AC8}" type="datetime1">
              <a:rPr lang="ru-RU" smtClean="0"/>
              <a:t>08.04.2024</a:t>
            </a:fld>
            <a:endParaRPr lang="ru-RU" dirty="0"/>
          </a:p>
        </p:txBody>
      </p:sp>
      <p:sp>
        <p:nvSpPr>
          <p:cNvPr id="25" name="Номер слайда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ru-RU"/>
              <a:t>Заголовок слайда</a:t>
            </a:r>
            <a:endParaRPr lang="ru-RU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Дата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1065627-8B18-4CF3-B0D7-7C84D98D6BB5}" type="datetime1">
              <a:rPr lang="ru-RU" noProof="0" smtClean="0"/>
              <a:t>08.04.2024</a:t>
            </a:fld>
            <a:endParaRPr lang="ru-RU" noProof="0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Заголовок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0" name="Рисунок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1" name="Текст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01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30" y="2009776"/>
            <a:ext cx="3924300" cy="2849562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9813" y="5067300"/>
            <a:ext cx="3913187" cy="1319213"/>
          </a:xfrm>
        </p:spPr>
        <p:txBody>
          <a:bodyPr rtlCol="0"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0" name="Дата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1701F81-F902-4554-8320-3CF457976334}" type="datetime1">
              <a:rPr lang="ru-RU" noProof="0" smtClean="0"/>
              <a:t>08.04.2024</a:t>
            </a:fld>
            <a:endParaRPr lang="ru-RU" noProof="0"/>
          </a:p>
        </p:txBody>
      </p:sp>
      <p:sp>
        <p:nvSpPr>
          <p:cNvPr id="21" name="Номер слайда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ru-RU" noProof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дня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Текст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58050" y="2000250"/>
            <a:ext cx="4667250" cy="3398837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5" name="Дата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6CF0316-E726-4AFC-A72F-4114753F7CD6}" type="datetime1">
              <a:rPr lang="ru-RU" noProof="0" smtClean="0"/>
              <a:t>08.04.2024</a:t>
            </a:fld>
            <a:endParaRPr lang="ru-RU" noProof="0"/>
          </a:p>
        </p:txBody>
      </p:sp>
      <p:sp>
        <p:nvSpPr>
          <p:cNvPr id="36" name="Номер слайда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ru-RU" noProof="0"/>
              <a:t>Образец заголовка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Рисунок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01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30" y="2009775"/>
            <a:ext cx="3924300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0" name="Дата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1B585B7-1DAD-4382-9AD8-79320F6119B1}" type="datetime1">
              <a:rPr lang="ru-RU" noProof="0" smtClean="0"/>
              <a:t>08.04.2024</a:t>
            </a:fld>
            <a:endParaRPr lang="ru-RU" noProof="0"/>
          </a:p>
        </p:txBody>
      </p:sp>
      <p:sp>
        <p:nvSpPr>
          <p:cNvPr id="31" name="Номер слайда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ru-RU" noProof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Текст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02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ru-RU" noProof="0"/>
              <a:t>Щелкните, чтобы изменить образец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 и график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Дата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3C5CFD7-6E8C-4329-80EA-39C9D8F85C48}" type="datetime1">
              <a:rPr lang="ru-RU" noProof="0" smtClean="0"/>
              <a:t>08.04.2024</a:t>
            </a:fld>
            <a:endParaRPr lang="ru-RU" noProof="0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Дата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F179787-88E9-49B6-B3D5-A23F5747F2C5}" type="datetime1">
              <a:rPr lang="ru-RU" noProof="0" smtClean="0"/>
              <a:t>08.04.2024</a:t>
            </a:fld>
            <a:endParaRPr lang="ru-RU" noProof="0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pic>
        <p:nvPicPr>
          <p:cNvPr id="4" name="Рисунок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rtlCol="0"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Дата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F205536-CA8F-4B07-8025-8173118AC95E}" type="datetime1">
              <a:rPr lang="ru-RU" noProof="0" smtClean="0"/>
              <a:t>08.04.2024</a:t>
            </a:fld>
            <a:endParaRPr lang="ru-RU" noProof="0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54075" y="1625600"/>
            <a:ext cx="10499725" cy="4860925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Текст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01</a:t>
            </a: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2" name="Рисунок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3" name="Рисунок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4" name="Рисунок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5" name="Рисунок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0" name="Дата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9863E3B-BC9B-4D1D-91C8-CB38CFB345F9}" type="datetime1">
              <a:rPr lang="ru-RU" noProof="0" smtClean="0"/>
              <a:t>08.04.2024</a:t>
            </a:fld>
            <a:endParaRPr lang="ru-RU" noProof="0"/>
          </a:p>
        </p:txBody>
      </p:sp>
      <p:sp>
        <p:nvSpPr>
          <p:cNvPr id="31" name="Номер слайда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ru-RU" noProof="0"/>
              <a:t>Образец заголовка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Имя</a:t>
            </a:r>
          </a:p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Имя</a:t>
            </a:r>
          </a:p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27" name="Текст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Имя</a:t>
            </a:r>
          </a:p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28" name="Текст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Имя</a:t>
            </a:r>
          </a:p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29" name="Текст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Имя</a:t>
            </a:r>
          </a:p>
          <a:p>
            <a:pPr lvl="0" rtl="0"/>
            <a:r>
              <a:rPr lang="ru-RU" noProof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1 столбцом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ru-RU" sz="1600" noProof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Образец текста</a:t>
            </a:r>
          </a:p>
        </p:txBody>
      </p:sp>
      <p:sp>
        <p:nvSpPr>
          <p:cNvPr id="17" name="Дата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265AB9B-4D6C-400A-B641-CCFA2520DE7E}" type="datetime1">
              <a:rPr lang="ru-RU" noProof="0" smtClean="0"/>
              <a:t>08.04.2024</a:t>
            </a:fld>
            <a:endParaRPr lang="ru-RU" noProof="0"/>
          </a:p>
        </p:txBody>
      </p:sp>
      <p:sp>
        <p:nvSpPr>
          <p:cNvPr id="18" name="Номер слайда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Заголовок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B3C7A04-4CD6-4A30-895F-D2A8EC215C72}" type="datetime1">
              <a:rPr lang="ru-RU" noProof="0" smtClean="0"/>
              <a:t>08.04.2024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1190403"/>
            <a:ext cx="10486126" cy="2242441"/>
          </a:xfrm>
        </p:spPr>
        <p:txBody>
          <a:bodyPr rtlCol="0">
            <a:normAutofit/>
          </a:bodyPr>
          <a:lstStyle/>
          <a:p>
            <a:pPr rtl="0"/>
            <a:r>
              <a:rPr lang="ru-RU" sz="7200" dirty="0"/>
              <a:t>ИС «</a:t>
            </a:r>
            <a:r>
              <a:rPr lang="ru-RU" sz="7200" dirty="0">
                <a:solidFill>
                  <a:srgbClr val="5B6A5E"/>
                </a:solidFill>
              </a:rPr>
              <a:t>Регистрация</a:t>
            </a:r>
            <a:r>
              <a:rPr lang="ru-RU" sz="7200" dirty="0"/>
              <a:t> талонов в больнице»</a:t>
            </a:r>
            <a:endParaRPr lang="ru-RU" dirty="0"/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4513" y="5514765"/>
            <a:ext cx="3222058" cy="466936"/>
          </a:xfrm>
        </p:spPr>
        <p:txBody>
          <a:bodyPr rtlCol="0"/>
          <a:lstStyle/>
          <a:p>
            <a:pPr algn="ctr" rtl="0"/>
            <a:r>
              <a:rPr lang="ru-RU" dirty="0"/>
              <a:t>Сарапульцева Карина 224 </a:t>
            </a:r>
            <a:r>
              <a:rPr lang="ru-RU" dirty="0" err="1"/>
              <a:t>ИСиП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37" y="122239"/>
            <a:ext cx="10499725" cy="1355724"/>
          </a:xfrm>
        </p:spPr>
        <p:txBody>
          <a:bodyPr rtlCol="0"/>
          <a:lstStyle/>
          <a:p>
            <a:pPr lvl="0"/>
            <a:r>
              <a:rPr lang="ru-RU" dirty="0"/>
              <a:t>Удаление талонов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10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FC8A05-958F-4302-B40B-CD5D6A1BD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305" y="2294344"/>
            <a:ext cx="9093387" cy="337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4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Номер слайда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11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0AD7B2-DCC1-4CCB-A7F5-D6F2634D3D66}"/>
              </a:ext>
            </a:extLst>
          </p:cNvPr>
          <p:cNvSpPr txBox="1"/>
          <p:nvPr/>
        </p:nvSpPr>
        <p:spPr>
          <a:xfrm>
            <a:off x="2367093" y="2921168"/>
            <a:ext cx="7457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5B6A5E"/>
                </a:solidFill>
              </a:rPr>
              <a:t>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632747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2BAE8383-2F0E-4E1D-978D-8552E458A5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6685936"/>
              </p:ext>
            </p:extLst>
          </p:nvPr>
        </p:nvGraphicFramePr>
        <p:xfrm>
          <a:off x="2115424" y="966832"/>
          <a:ext cx="7961152" cy="49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5541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13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F6BFEA2-BADA-4D76-98FC-6BE364C33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325" y="3862182"/>
            <a:ext cx="6826987" cy="256378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24D1EB2-B136-41CE-964F-04D637A51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94" y="414743"/>
            <a:ext cx="3162741" cy="29245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F5FDA6-087C-42CA-BCB1-FC8481AD1AEE}"/>
              </a:ext>
            </a:extLst>
          </p:cNvPr>
          <p:cNvSpPr txBox="1"/>
          <p:nvPr/>
        </p:nvSpPr>
        <p:spPr>
          <a:xfrm>
            <a:off x="4807192" y="1523091"/>
            <a:ext cx="6971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rgbClr val="5B6A5E"/>
                </a:solidFill>
              </a:rPr>
              <a:t>Вводим данные в консоль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40A615-B3CE-484C-8551-ADC88B76D9CB}"/>
              </a:ext>
            </a:extLst>
          </p:cNvPr>
          <p:cNvSpPr txBox="1"/>
          <p:nvPr/>
        </p:nvSpPr>
        <p:spPr>
          <a:xfrm>
            <a:off x="991295" y="4790130"/>
            <a:ext cx="2793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rgbClr val="5B6A5E"/>
                </a:solidFill>
              </a:rPr>
              <a:t>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ED61D9CF-8ACA-4237-8E03-D79B6B89F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14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15C472-2F60-4D56-8639-B9F68BDEE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916" y="-5893"/>
            <a:ext cx="4302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99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07" y="2153041"/>
            <a:ext cx="10679186" cy="1275959"/>
          </a:xfrm>
        </p:spPr>
        <p:txBody>
          <a:bodyPr rtlCol="0">
            <a:normAutofit/>
          </a:bodyPr>
          <a:lstStyle/>
          <a:p>
            <a:pPr rtl="0"/>
            <a:r>
              <a:rPr lang="ru-RU" sz="7200" dirty="0"/>
              <a:t>Спасибо за внимание!</a:t>
            </a:r>
            <a:endParaRPr lang="ru-RU" dirty="0"/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4513" y="5514765"/>
            <a:ext cx="3222058" cy="466936"/>
          </a:xfrm>
        </p:spPr>
        <p:txBody>
          <a:bodyPr rtlCol="0"/>
          <a:lstStyle/>
          <a:p>
            <a:pPr algn="ctr" rtl="0"/>
            <a:r>
              <a:rPr lang="ru-RU" dirty="0"/>
              <a:t>Ссылка на код: </a:t>
            </a:r>
          </a:p>
        </p:txBody>
      </p:sp>
    </p:spTree>
    <p:extLst>
      <p:ext uri="{BB962C8B-B14F-4D97-AF65-F5344CB8AC3E}">
        <p14:creationId xmlns:p14="http://schemas.microsoft.com/office/powerpoint/2010/main" val="221043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1123951"/>
          </a:xfrm>
        </p:spPr>
        <p:txBody>
          <a:bodyPr rtlCol="0"/>
          <a:lstStyle/>
          <a:p>
            <a:pPr rtl="0"/>
            <a:r>
              <a:rPr lang="ru-RU" dirty="0">
                <a:solidFill>
                  <a:srgbClr val="5B6A5E"/>
                </a:solidFill>
              </a:rPr>
              <a:t>О чём ИС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98672" y="991997"/>
            <a:ext cx="5181486" cy="4874005"/>
          </a:xfrm>
        </p:spPr>
        <p:txBody>
          <a:bodyPr rtlCol="0">
            <a:normAutofit lnSpcReduction="10000"/>
          </a:bodyPr>
          <a:lstStyle/>
          <a:p>
            <a:r>
              <a:rPr lang="ru-RU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Моя информационная система основана на разработке системы регистратуры в больнице, а конкретно запись талонов. Она направлена на облегчение регистрации талонов с помощью программы, написанной на языке Java.</a:t>
            </a:r>
          </a:p>
          <a:p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Номер слайда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0AD7B2-DCC1-4CCB-A7F5-D6F2634D3D66}"/>
              </a:ext>
            </a:extLst>
          </p:cNvPr>
          <p:cNvSpPr txBox="1"/>
          <p:nvPr/>
        </p:nvSpPr>
        <p:spPr>
          <a:xfrm>
            <a:off x="2367093" y="2921168"/>
            <a:ext cx="7457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5B6A5E"/>
                </a:solidFill>
              </a:rPr>
              <a:t>Методы</a:t>
            </a:r>
          </a:p>
        </p:txBody>
      </p:sp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DE4ADC2C-8E08-448F-B063-5FF46E83A7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7505240"/>
              </p:ext>
            </p:extLst>
          </p:nvPr>
        </p:nvGraphicFramePr>
        <p:xfrm>
          <a:off x="2333538" y="1596005"/>
          <a:ext cx="7524923" cy="3665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37" y="122239"/>
            <a:ext cx="10499725" cy="1355724"/>
          </a:xfrm>
        </p:spPr>
        <p:txBody>
          <a:bodyPr rtlCol="0"/>
          <a:lstStyle/>
          <a:p>
            <a:pPr lvl="0"/>
            <a:r>
              <a:rPr lang="ru-RU" dirty="0"/>
              <a:t>Добавление пациентов 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C50FEA-47A6-4B8F-B863-BC585F04C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305" y="2294344"/>
            <a:ext cx="9093388" cy="337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37" y="122239"/>
            <a:ext cx="10499725" cy="1355724"/>
          </a:xfrm>
        </p:spPr>
        <p:txBody>
          <a:bodyPr rtlCol="0"/>
          <a:lstStyle/>
          <a:p>
            <a:pPr lvl="0"/>
            <a:r>
              <a:rPr lang="ru-RU" dirty="0"/>
              <a:t>Добавление администраторов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6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75677A-6681-4D4D-8196-F0AA3843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305" y="2294344"/>
            <a:ext cx="9093388" cy="337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32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37" y="122239"/>
            <a:ext cx="10499725" cy="1355724"/>
          </a:xfrm>
        </p:spPr>
        <p:txBody>
          <a:bodyPr rtlCol="0"/>
          <a:lstStyle/>
          <a:p>
            <a:pPr lvl="0"/>
            <a:r>
              <a:rPr lang="ru-RU" dirty="0"/>
              <a:t>Добавление талонов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7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A62F549-5C33-4A7F-ACDA-B4190EEBA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305" y="2294344"/>
            <a:ext cx="9093388" cy="337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5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37" y="122239"/>
            <a:ext cx="10499725" cy="1355724"/>
          </a:xfrm>
        </p:spPr>
        <p:txBody>
          <a:bodyPr rtlCol="0"/>
          <a:lstStyle/>
          <a:p>
            <a:pPr lvl="0"/>
            <a:r>
              <a:rPr lang="ru-RU" dirty="0"/>
              <a:t>Удаление пациентов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8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B2B0DE-99C4-4552-AC66-B59AC54C2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305" y="2294344"/>
            <a:ext cx="9093388" cy="337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83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37" y="122239"/>
            <a:ext cx="10499725" cy="1355724"/>
          </a:xfrm>
        </p:spPr>
        <p:txBody>
          <a:bodyPr rtlCol="0"/>
          <a:lstStyle/>
          <a:p>
            <a:pPr lvl="0"/>
            <a:r>
              <a:rPr lang="ru-RU" dirty="0"/>
              <a:t>Удаление администраторов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9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00900A-4643-4185-902D-716DDB072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305" y="2294344"/>
            <a:ext cx="9093387" cy="337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22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40276_TF16411245_Win32" id="{D9D7E3F3-D6BF-47D8-81CC-DF52EA9D1F27}" vid="{FC9FDDB7-8750-4770-BCD6-FB78CEC3301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в минималистичных цветах</Template>
  <TotalTime>205</TotalTime>
  <Words>154</Words>
  <Application>Microsoft Office PowerPoint</Application>
  <PresentationFormat>Широкоэкранный</PresentationFormat>
  <Paragraphs>60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Biome Light</vt:lpstr>
      <vt:lpstr>Calibri</vt:lpstr>
      <vt:lpstr>Тема Office</vt:lpstr>
      <vt:lpstr>ИС «Регистрация талонов в больнице»</vt:lpstr>
      <vt:lpstr>О чём ИС</vt:lpstr>
      <vt:lpstr>Презентация PowerPoint</vt:lpstr>
      <vt:lpstr>Презентация PowerPoint</vt:lpstr>
      <vt:lpstr>Добавление пациентов </vt:lpstr>
      <vt:lpstr>Добавление администраторов</vt:lpstr>
      <vt:lpstr>Добавление талонов</vt:lpstr>
      <vt:lpstr>Удаление пациентов</vt:lpstr>
      <vt:lpstr>Удаление администраторов</vt:lpstr>
      <vt:lpstr>Удаление талонов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 «Регистрация талонов в больнице»</dc:title>
  <dc:creator>Карина Сарапульцева</dc:creator>
  <cp:lastModifiedBy>Карина Сарапульцева</cp:lastModifiedBy>
  <cp:revision>10</cp:revision>
  <dcterms:created xsi:type="dcterms:W3CDTF">2024-04-08T11:21:51Z</dcterms:created>
  <dcterms:modified xsi:type="dcterms:W3CDTF">2024-04-08T14:47:31Z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