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Squada One"/>
      <p:regular r:id="rId12"/>
    </p:embeddedFont>
    <p:embeddedFont>
      <p:font typeface="Questrial"/>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Questrial-regular.fntdata"/><Relationship Id="rId12" Type="http://schemas.openxmlformats.org/officeDocument/2006/relationships/font" Target="fonts/SquadaOn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60177929be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0177929be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0177929be_4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0177929be_4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6025b75743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025b75743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bcde4e67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bcde4e67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6152b1301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152b1301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025b75743_0_2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025b75743_0_2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05498" y="1981950"/>
            <a:ext cx="51330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005375"/>
              </a:buClr>
              <a:buSzPts val="3000"/>
              <a:buNone/>
              <a:defRPr sz="3000">
                <a:solidFill>
                  <a:srgbClr val="005375"/>
                </a:solidFill>
              </a:defRPr>
            </a:lvl1pPr>
            <a:lvl2pPr lvl="1" algn="ctr">
              <a:spcBef>
                <a:spcPts val="0"/>
              </a:spcBef>
              <a:spcAft>
                <a:spcPts val="0"/>
              </a:spcAft>
              <a:buClr>
                <a:srgbClr val="005375"/>
              </a:buClr>
              <a:buSzPts val="3000"/>
              <a:buNone/>
              <a:defRPr>
                <a:solidFill>
                  <a:srgbClr val="005375"/>
                </a:solidFill>
              </a:defRPr>
            </a:lvl2pPr>
            <a:lvl3pPr lvl="2" algn="ctr">
              <a:spcBef>
                <a:spcPts val="0"/>
              </a:spcBef>
              <a:spcAft>
                <a:spcPts val="0"/>
              </a:spcAft>
              <a:buClr>
                <a:srgbClr val="005375"/>
              </a:buClr>
              <a:buSzPts val="3000"/>
              <a:buNone/>
              <a:defRPr>
                <a:solidFill>
                  <a:srgbClr val="005375"/>
                </a:solidFill>
              </a:defRPr>
            </a:lvl3pPr>
            <a:lvl4pPr lvl="3" algn="ctr">
              <a:spcBef>
                <a:spcPts val="0"/>
              </a:spcBef>
              <a:spcAft>
                <a:spcPts val="0"/>
              </a:spcAft>
              <a:buClr>
                <a:srgbClr val="005375"/>
              </a:buClr>
              <a:buSzPts val="3000"/>
              <a:buNone/>
              <a:defRPr>
                <a:solidFill>
                  <a:srgbClr val="005375"/>
                </a:solidFill>
              </a:defRPr>
            </a:lvl4pPr>
            <a:lvl5pPr lvl="4" algn="ctr">
              <a:spcBef>
                <a:spcPts val="0"/>
              </a:spcBef>
              <a:spcAft>
                <a:spcPts val="0"/>
              </a:spcAft>
              <a:buClr>
                <a:srgbClr val="005375"/>
              </a:buClr>
              <a:buSzPts val="3000"/>
              <a:buNone/>
              <a:defRPr>
                <a:solidFill>
                  <a:srgbClr val="005375"/>
                </a:solidFill>
              </a:defRPr>
            </a:lvl5pPr>
            <a:lvl6pPr lvl="5" algn="ctr">
              <a:spcBef>
                <a:spcPts val="0"/>
              </a:spcBef>
              <a:spcAft>
                <a:spcPts val="0"/>
              </a:spcAft>
              <a:buClr>
                <a:srgbClr val="005375"/>
              </a:buClr>
              <a:buSzPts val="3000"/>
              <a:buNone/>
              <a:defRPr>
                <a:solidFill>
                  <a:srgbClr val="005375"/>
                </a:solidFill>
              </a:defRPr>
            </a:lvl6pPr>
            <a:lvl7pPr lvl="6" algn="ctr">
              <a:spcBef>
                <a:spcPts val="0"/>
              </a:spcBef>
              <a:spcAft>
                <a:spcPts val="0"/>
              </a:spcAft>
              <a:buClr>
                <a:srgbClr val="005375"/>
              </a:buClr>
              <a:buSzPts val="3000"/>
              <a:buNone/>
              <a:defRPr>
                <a:solidFill>
                  <a:srgbClr val="005375"/>
                </a:solidFill>
              </a:defRPr>
            </a:lvl7pPr>
            <a:lvl8pPr lvl="7" algn="ctr">
              <a:spcBef>
                <a:spcPts val="0"/>
              </a:spcBef>
              <a:spcAft>
                <a:spcPts val="0"/>
              </a:spcAft>
              <a:buClr>
                <a:srgbClr val="005375"/>
              </a:buClr>
              <a:buSzPts val="3000"/>
              <a:buNone/>
              <a:defRPr>
                <a:solidFill>
                  <a:srgbClr val="005375"/>
                </a:solidFill>
              </a:defRPr>
            </a:lvl8pPr>
            <a:lvl9pPr lvl="8" algn="ctr">
              <a:spcBef>
                <a:spcPts val="0"/>
              </a:spcBef>
              <a:spcAft>
                <a:spcPts val="0"/>
              </a:spcAft>
              <a:buClr>
                <a:srgbClr val="005375"/>
              </a:buClr>
              <a:buSzPts val="3000"/>
              <a:buNone/>
              <a:defRPr>
                <a:solidFill>
                  <a:srgbClr val="005375"/>
                </a:solidFill>
              </a:defRPr>
            </a:lvl9pPr>
          </a:lstStyle>
          <a:p/>
        </p:txBody>
      </p:sp>
      <p:sp>
        <p:nvSpPr>
          <p:cNvPr id="10" name="Google Shape;10;p2"/>
          <p:cNvSpPr txBox="1"/>
          <p:nvPr>
            <p:ph idx="1" type="subTitle"/>
          </p:nvPr>
        </p:nvSpPr>
        <p:spPr>
          <a:xfrm>
            <a:off x="2005498" y="3882150"/>
            <a:ext cx="51330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05375"/>
              </a:buClr>
              <a:buSzPts val="1200"/>
              <a:buNone/>
              <a:defRPr>
                <a:solidFill>
                  <a:srgbClr val="005375"/>
                </a:solidFill>
              </a:defRPr>
            </a:lvl1pPr>
            <a:lvl2pPr lvl="1" algn="ctr">
              <a:lnSpc>
                <a:spcPct val="100000"/>
              </a:lnSpc>
              <a:spcBef>
                <a:spcPts val="0"/>
              </a:spcBef>
              <a:spcAft>
                <a:spcPts val="0"/>
              </a:spcAft>
              <a:buClr>
                <a:srgbClr val="005375"/>
              </a:buClr>
              <a:buSzPts val="2800"/>
              <a:buNone/>
              <a:defRPr sz="2800">
                <a:solidFill>
                  <a:srgbClr val="005375"/>
                </a:solidFill>
              </a:defRPr>
            </a:lvl2pPr>
            <a:lvl3pPr lvl="2" algn="ctr">
              <a:lnSpc>
                <a:spcPct val="100000"/>
              </a:lnSpc>
              <a:spcBef>
                <a:spcPts val="0"/>
              </a:spcBef>
              <a:spcAft>
                <a:spcPts val="0"/>
              </a:spcAft>
              <a:buClr>
                <a:srgbClr val="005375"/>
              </a:buClr>
              <a:buSzPts val="2800"/>
              <a:buNone/>
              <a:defRPr sz="2800">
                <a:solidFill>
                  <a:srgbClr val="005375"/>
                </a:solidFill>
              </a:defRPr>
            </a:lvl3pPr>
            <a:lvl4pPr lvl="3" algn="ctr">
              <a:lnSpc>
                <a:spcPct val="100000"/>
              </a:lnSpc>
              <a:spcBef>
                <a:spcPts val="0"/>
              </a:spcBef>
              <a:spcAft>
                <a:spcPts val="0"/>
              </a:spcAft>
              <a:buClr>
                <a:srgbClr val="005375"/>
              </a:buClr>
              <a:buSzPts val="2800"/>
              <a:buNone/>
              <a:defRPr sz="2800">
                <a:solidFill>
                  <a:srgbClr val="005375"/>
                </a:solidFill>
              </a:defRPr>
            </a:lvl4pPr>
            <a:lvl5pPr lvl="4" algn="ctr">
              <a:lnSpc>
                <a:spcPct val="100000"/>
              </a:lnSpc>
              <a:spcBef>
                <a:spcPts val="0"/>
              </a:spcBef>
              <a:spcAft>
                <a:spcPts val="0"/>
              </a:spcAft>
              <a:buClr>
                <a:srgbClr val="005375"/>
              </a:buClr>
              <a:buSzPts val="2800"/>
              <a:buNone/>
              <a:defRPr sz="2800">
                <a:solidFill>
                  <a:srgbClr val="005375"/>
                </a:solidFill>
              </a:defRPr>
            </a:lvl5pPr>
            <a:lvl6pPr lvl="5" algn="ctr">
              <a:lnSpc>
                <a:spcPct val="100000"/>
              </a:lnSpc>
              <a:spcBef>
                <a:spcPts val="0"/>
              </a:spcBef>
              <a:spcAft>
                <a:spcPts val="0"/>
              </a:spcAft>
              <a:buClr>
                <a:srgbClr val="005375"/>
              </a:buClr>
              <a:buSzPts val="2800"/>
              <a:buNone/>
              <a:defRPr sz="2800">
                <a:solidFill>
                  <a:srgbClr val="005375"/>
                </a:solidFill>
              </a:defRPr>
            </a:lvl6pPr>
            <a:lvl7pPr lvl="6" algn="ctr">
              <a:lnSpc>
                <a:spcPct val="100000"/>
              </a:lnSpc>
              <a:spcBef>
                <a:spcPts val="0"/>
              </a:spcBef>
              <a:spcAft>
                <a:spcPts val="0"/>
              </a:spcAft>
              <a:buClr>
                <a:srgbClr val="005375"/>
              </a:buClr>
              <a:buSzPts val="2800"/>
              <a:buNone/>
              <a:defRPr sz="2800">
                <a:solidFill>
                  <a:srgbClr val="005375"/>
                </a:solidFill>
              </a:defRPr>
            </a:lvl7pPr>
            <a:lvl8pPr lvl="7" algn="ctr">
              <a:lnSpc>
                <a:spcPct val="100000"/>
              </a:lnSpc>
              <a:spcBef>
                <a:spcPts val="0"/>
              </a:spcBef>
              <a:spcAft>
                <a:spcPts val="0"/>
              </a:spcAft>
              <a:buClr>
                <a:srgbClr val="005375"/>
              </a:buClr>
              <a:buSzPts val="2800"/>
              <a:buNone/>
              <a:defRPr sz="2800">
                <a:solidFill>
                  <a:srgbClr val="005375"/>
                </a:solidFill>
              </a:defRPr>
            </a:lvl8pPr>
            <a:lvl9pPr lvl="8" algn="ctr">
              <a:lnSpc>
                <a:spcPct val="100000"/>
              </a:lnSpc>
              <a:spcBef>
                <a:spcPts val="0"/>
              </a:spcBef>
              <a:spcAft>
                <a:spcPts val="0"/>
              </a:spcAft>
              <a:buClr>
                <a:srgbClr val="005375"/>
              </a:buClr>
              <a:buSzPts val="2800"/>
              <a:buNone/>
              <a:defRPr sz="2800">
                <a:solidFill>
                  <a:srgbClr val="00537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BIG_NUMBER_1_1_1_1_3">
    <p:bg>
      <p:bgPr>
        <a:solidFill>
          <a:schemeClr val="accent2"/>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65" name="Google Shape;65;p11"/>
          <p:cNvSpPr/>
          <p:nvPr/>
        </p:nvSpPr>
        <p:spPr>
          <a:xfrm>
            <a:off x="-28200" y="1444550"/>
            <a:ext cx="9200400" cy="369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28200" y="4681650"/>
            <a:ext cx="8475000" cy="4620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8446800" y="4681650"/>
            <a:ext cx="748200" cy="4620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BIG_NUMBER_1_1_1_1_1">
    <p:spTree>
      <p:nvGrpSpPr>
        <p:cNvPr id="68" name="Shape 68"/>
        <p:cNvGrpSpPr/>
        <p:nvPr/>
      </p:nvGrpSpPr>
      <p:grpSpPr>
        <a:xfrm>
          <a:off x="0" y="0"/>
          <a:ext cx="0" cy="0"/>
          <a:chOff x="0" y="0"/>
          <a:chExt cx="0" cy="0"/>
        </a:xfrm>
      </p:grpSpPr>
      <p:sp>
        <p:nvSpPr>
          <p:cNvPr id="69" name="Google Shape;69;p12"/>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70" name="Google Shape;70;p12"/>
          <p:cNvSpPr txBox="1"/>
          <p:nvPr>
            <p:ph idx="1" type="subTitle"/>
          </p:nvPr>
        </p:nvSpPr>
        <p:spPr>
          <a:xfrm>
            <a:off x="5691852" y="1879175"/>
            <a:ext cx="2409900" cy="232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p:txBody>
      </p:sp>
      <p:sp>
        <p:nvSpPr>
          <p:cNvPr id="71" name="Google Shape;71;p12"/>
          <p:cNvSpPr/>
          <p:nvPr/>
        </p:nvSpPr>
        <p:spPr>
          <a:xfrm>
            <a:off x="8870400" y="944375"/>
            <a:ext cx="273600" cy="41991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2"/>
          <p:cNvSpPr/>
          <p:nvPr/>
        </p:nvSpPr>
        <p:spPr>
          <a:xfrm>
            <a:off x="8870400" y="0"/>
            <a:ext cx="273600" cy="10095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BIG_NUMBER_1_1_1_3">
    <p:spTree>
      <p:nvGrpSpPr>
        <p:cNvPr id="73" name="Shape 73"/>
        <p:cNvGrpSpPr/>
        <p:nvPr/>
      </p:nvGrpSpPr>
      <p:grpSpPr>
        <a:xfrm>
          <a:off x="0" y="0"/>
          <a:ext cx="0" cy="0"/>
          <a:chOff x="0" y="0"/>
          <a:chExt cx="0" cy="0"/>
        </a:xfrm>
      </p:grpSpPr>
      <p:sp>
        <p:nvSpPr>
          <p:cNvPr id="74" name="Google Shape;74;p13"/>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75" name="Google Shape;75;p13"/>
          <p:cNvSpPr txBox="1"/>
          <p:nvPr>
            <p:ph idx="2" type="ctrTitle"/>
          </p:nvPr>
        </p:nvSpPr>
        <p:spPr>
          <a:xfrm>
            <a:off x="1408377" y="3245075"/>
            <a:ext cx="22959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1800"/>
              <a:buNone/>
              <a:defRPr sz="1800">
                <a:solidFill>
                  <a:srgbClr val="005375"/>
                </a:solidFill>
              </a:defRPr>
            </a:lvl1pPr>
            <a:lvl2pPr lvl="1" rtl="0" algn="ctr">
              <a:spcBef>
                <a:spcPts val="0"/>
              </a:spcBef>
              <a:spcAft>
                <a:spcPts val="0"/>
              </a:spcAft>
              <a:buClr>
                <a:srgbClr val="005375"/>
              </a:buClr>
              <a:buSzPts val="1800"/>
              <a:buNone/>
              <a:defRPr sz="1800">
                <a:solidFill>
                  <a:srgbClr val="005375"/>
                </a:solidFill>
              </a:defRPr>
            </a:lvl2pPr>
            <a:lvl3pPr lvl="2" rtl="0" algn="ctr">
              <a:spcBef>
                <a:spcPts val="0"/>
              </a:spcBef>
              <a:spcAft>
                <a:spcPts val="0"/>
              </a:spcAft>
              <a:buClr>
                <a:srgbClr val="005375"/>
              </a:buClr>
              <a:buSzPts val="1800"/>
              <a:buNone/>
              <a:defRPr sz="1800">
                <a:solidFill>
                  <a:srgbClr val="005375"/>
                </a:solidFill>
              </a:defRPr>
            </a:lvl3pPr>
            <a:lvl4pPr lvl="3" rtl="0" algn="ctr">
              <a:spcBef>
                <a:spcPts val="0"/>
              </a:spcBef>
              <a:spcAft>
                <a:spcPts val="0"/>
              </a:spcAft>
              <a:buClr>
                <a:srgbClr val="005375"/>
              </a:buClr>
              <a:buSzPts val="1800"/>
              <a:buNone/>
              <a:defRPr sz="1800">
                <a:solidFill>
                  <a:srgbClr val="005375"/>
                </a:solidFill>
              </a:defRPr>
            </a:lvl4pPr>
            <a:lvl5pPr lvl="4" rtl="0" algn="ctr">
              <a:spcBef>
                <a:spcPts val="0"/>
              </a:spcBef>
              <a:spcAft>
                <a:spcPts val="0"/>
              </a:spcAft>
              <a:buClr>
                <a:srgbClr val="005375"/>
              </a:buClr>
              <a:buSzPts val="1800"/>
              <a:buNone/>
              <a:defRPr sz="1800">
                <a:solidFill>
                  <a:srgbClr val="005375"/>
                </a:solidFill>
              </a:defRPr>
            </a:lvl5pPr>
            <a:lvl6pPr lvl="5" rtl="0" algn="ctr">
              <a:spcBef>
                <a:spcPts val="0"/>
              </a:spcBef>
              <a:spcAft>
                <a:spcPts val="0"/>
              </a:spcAft>
              <a:buClr>
                <a:srgbClr val="005375"/>
              </a:buClr>
              <a:buSzPts val="1800"/>
              <a:buNone/>
              <a:defRPr sz="1800">
                <a:solidFill>
                  <a:srgbClr val="005375"/>
                </a:solidFill>
              </a:defRPr>
            </a:lvl6pPr>
            <a:lvl7pPr lvl="6" rtl="0" algn="ctr">
              <a:spcBef>
                <a:spcPts val="0"/>
              </a:spcBef>
              <a:spcAft>
                <a:spcPts val="0"/>
              </a:spcAft>
              <a:buClr>
                <a:srgbClr val="005375"/>
              </a:buClr>
              <a:buSzPts val="1800"/>
              <a:buNone/>
              <a:defRPr sz="1800">
                <a:solidFill>
                  <a:srgbClr val="005375"/>
                </a:solidFill>
              </a:defRPr>
            </a:lvl7pPr>
            <a:lvl8pPr lvl="7" rtl="0" algn="ctr">
              <a:spcBef>
                <a:spcPts val="0"/>
              </a:spcBef>
              <a:spcAft>
                <a:spcPts val="0"/>
              </a:spcAft>
              <a:buClr>
                <a:srgbClr val="005375"/>
              </a:buClr>
              <a:buSzPts val="1800"/>
              <a:buNone/>
              <a:defRPr sz="1800">
                <a:solidFill>
                  <a:srgbClr val="005375"/>
                </a:solidFill>
              </a:defRPr>
            </a:lvl8pPr>
            <a:lvl9pPr lvl="8" rtl="0" algn="ctr">
              <a:spcBef>
                <a:spcPts val="0"/>
              </a:spcBef>
              <a:spcAft>
                <a:spcPts val="0"/>
              </a:spcAft>
              <a:buClr>
                <a:srgbClr val="005375"/>
              </a:buClr>
              <a:buSzPts val="1800"/>
              <a:buNone/>
              <a:defRPr sz="1800">
                <a:solidFill>
                  <a:srgbClr val="005375"/>
                </a:solidFill>
              </a:defRPr>
            </a:lvl9pPr>
          </a:lstStyle>
          <a:p/>
        </p:txBody>
      </p:sp>
      <p:sp>
        <p:nvSpPr>
          <p:cNvPr id="76" name="Google Shape;76;p13"/>
          <p:cNvSpPr txBox="1"/>
          <p:nvPr>
            <p:ph idx="1" type="subTitle"/>
          </p:nvPr>
        </p:nvSpPr>
        <p:spPr>
          <a:xfrm>
            <a:off x="1408373" y="3622128"/>
            <a:ext cx="2295900" cy="3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
        <p:nvSpPr>
          <p:cNvPr id="77" name="Google Shape;77;p13"/>
          <p:cNvSpPr txBox="1"/>
          <p:nvPr>
            <p:ph idx="3" type="ctrTitle"/>
          </p:nvPr>
        </p:nvSpPr>
        <p:spPr>
          <a:xfrm>
            <a:off x="5439727" y="3245075"/>
            <a:ext cx="22959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1800"/>
              <a:buNone/>
              <a:defRPr sz="1800">
                <a:solidFill>
                  <a:srgbClr val="005375"/>
                </a:solidFill>
              </a:defRPr>
            </a:lvl1pPr>
            <a:lvl2pPr lvl="1" rtl="0" algn="ctr">
              <a:spcBef>
                <a:spcPts val="0"/>
              </a:spcBef>
              <a:spcAft>
                <a:spcPts val="0"/>
              </a:spcAft>
              <a:buClr>
                <a:srgbClr val="005375"/>
              </a:buClr>
              <a:buSzPts val="1800"/>
              <a:buNone/>
              <a:defRPr sz="1800">
                <a:solidFill>
                  <a:srgbClr val="005375"/>
                </a:solidFill>
              </a:defRPr>
            </a:lvl2pPr>
            <a:lvl3pPr lvl="2" rtl="0" algn="ctr">
              <a:spcBef>
                <a:spcPts val="0"/>
              </a:spcBef>
              <a:spcAft>
                <a:spcPts val="0"/>
              </a:spcAft>
              <a:buClr>
                <a:srgbClr val="005375"/>
              </a:buClr>
              <a:buSzPts val="1800"/>
              <a:buNone/>
              <a:defRPr sz="1800">
                <a:solidFill>
                  <a:srgbClr val="005375"/>
                </a:solidFill>
              </a:defRPr>
            </a:lvl3pPr>
            <a:lvl4pPr lvl="3" rtl="0" algn="ctr">
              <a:spcBef>
                <a:spcPts val="0"/>
              </a:spcBef>
              <a:spcAft>
                <a:spcPts val="0"/>
              </a:spcAft>
              <a:buClr>
                <a:srgbClr val="005375"/>
              </a:buClr>
              <a:buSzPts val="1800"/>
              <a:buNone/>
              <a:defRPr sz="1800">
                <a:solidFill>
                  <a:srgbClr val="005375"/>
                </a:solidFill>
              </a:defRPr>
            </a:lvl4pPr>
            <a:lvl5pPr lvl="4" rtl="0" algn="ctr">
              <a:spcBef>
                <a:spcPts val="0"/>
              </a:spcBef>
              <a:spcAft>
                <a:spcPts val="0"/>
              </a:spcAft>
              <a:buClr>
                <a:srgbClr val="005375"/>
              </a:buClr>
              <a:buSzPts val="1800"/>
              <a:buNone/>
              <a:defRPr sz="1800">
                <a:solidFill>
                  <a:srgbClr val="005375"/>
                </a:solidFill>
              </a:defRPr>
            </a:lvl5pPr>
            <a:lvl6pPr lvl="5" rtl="0" algn="ctr">
              <a:spcBef>
                <a:spcPts val="0"/>
              </a:spcBef>
              <a:spcAft>
                <a:spcPts val="0"/>
              </a:spcAft>
              <a:buClr>
                <a:srgbClr val="005375"/>
              </a:buClr>
              <a:buSzPts val="1800"/>
              <a:buNone/>
              <a:defRPr sz="1800">
                <a:solidFill>
                  <a:srgbClr val="005375"/>
                </a:solidFill>
              </a:defRPr>
            </a:lvl6pPr>
            <a:lvl7pPr lvl="6" rtl="0" algn="ctr">
              <a:spcBef>
                <a:spcPts val="0"/>
              </a:spcBef>
              <a:spcAft>
                <a:spcPts val="0"/>
              </a:spcAft>
              <a:buClr>
                <a:srgbClr val="005375"/>
              </a:buClr>
              <a:buSzPts val="1800"/>
              <a:buNone/>
              <a:defRPr sz="1800">
                <a:solidFill>
                  <a:srgbClr val="005375"/>
                </a:solidFill>
              </a:defRPr>
            </a:lvl7pPr>
            <a:lvl8pPr lvl="7" rtl="0" algn="ctr">
              <a:spcBef>
                <a:spcPts val="0"/>
              </a:spcBef>
              <a:spcAft>
                <a:spcPts val="0"/>
              </a:spcAft>
              <a:buClr>
                <a:srgbClr val="005375"/>
              </a:buClr>
              <a:buSzPts val="1800"/>
              <a:buNone/>
              <a:defRPr sz="1800">
                <a:solidFill>
                  <a:srgbClr val="005375"/>
                </a:solidFill>
              </a:defRPr>
            </a:lvl8pPr>
            <a:lvl9pPr lvl="8" rtl="0" algn="ctr">
              <a:spcBef>
                <a:spcPts val="0"/>
              </a:spcBef>
              <a:spcAft>
                <a:spcPts val="0"/>
              </a:spcAft>
              <a:buClr>
                <a:srgbClr val="005375"/>
              </a:buClr>
              <a:buSzPts val="1800"/>
              <a:buNone/>
              <a:defRPr sz="1800">
                <a:solidFill>
                  <a:srgbClr val="005375"/>
                </a:solidFill>
              </a:defRPr>
            </a:lvl9pPr>
          </a:lstStyle>
          <a:p/>
        </p:txBody>
      </p:sp>
      <p:sp>
        <p:nvSpPr>
          <p:cNvPr id="78" name="Google Shape;78;p13"/>
          <p:cNvSpPr txBox="1"/>
          <p:nvPr>
            <p:ph idx="4" type="subTitle"/>
          </p:nvPr>
        </p:nvSpPr>
        <p:spPr>
          <a:xfrm>
            <a:off x="5439723" y="3622128"/>
            <a:ext cx="2295900" cy="3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2">
  <p:cSld name="BIG_NUMBER_1_1_1_1_1_1_1">
    <p:spTree>
      <p:nvGrpSpPr>
        <p:cNvPr id="79" name="Shape 79"/>
        <p:cNvGrpSpPr/>
        <p:nvPr/>
      </p:nvGrpSpPr>
      <p:grpSpPr>
        <a:xfrm>
          <a:off x="0" y="0"/>
          <a:ext cx="0" cy="0"/>
          <a:chOff x="0" y="0"/>
          <a:chExt cx="0" cy="0"/>
        </a:xfrm>
      </p:grpSpPr>
      <p:sp>
        <p:nvSpPr>
          <p:cNvPr id="80" name="Google Shape;80;p14"/>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81" name="Google Shape;81;p14"/>
          <p:cNvSpPr txBox="1"/>
          <p:nvPr>
            <p:ph idx="1" type="body"/>
          </p:nvPr>
        </p:nvSpPr>
        <p:spPr>
          <a:xfrm>
            <a:off x="881575" y="1821450"/>
            <a:ext cx="3255000" cy="24999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indent="-304800" lvl="1" marL="9144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indent="-304800" lvl="2" marL="13716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indent="-304800" lvl="3" marL="1828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indent="-304800" lvl="4" marL="22860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indent="-304800" lvl="5" marL="27432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indent="-304800" lvl="6" marL="32004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indent="-304800" lvl="7" marL="36576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indent="-304800" lvl="8" marL="411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p:txBody>
      </p:sp>
      <p:sp>
        <p:nvSpPr>
          <p:cNvPr id="82" name="Google Shape;82;p14"/>
          <p:cNvSpPr/>
          <p:nvPr/>
        </p:nvSpPr>
        <p:spPr>
          <a:xfrm>
            <a:off x="8829675" y="1476375"/>
            <a:ext cx="314400" cy="29241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BIG_NUMBER_1_1_1_2">
    <p:spTree>
      <p:nvGrpSpPr>
        <p:cNvPr id="83" name="Shape 83"/>
        <p:cNvGrpSpPr/>
        <p:nvPr/>
      </p:nvGrpSpPr>
      <p:grpSpPr>
        <a:xfrm>
          <a:off x="0" y="0"/>
          <a:ext cx="0" cy="0"/>
          <a:chOff x="0" y="0"/>
          <a:chExt cx="0" cy="0"/>
        </a:xfrm>
      </p:grpSpPr>
      <p:sp>
        <p:nvSpPr>
          <p:cNvPr id="84" name="Google Shape;84;p15"/>
          <p:cNvSpPr/>
          <p:nvPr/>
        </p:nvSpPr>
        <p:spPr>
          <a:xfrm>
            <a:off x="0" y="290550"/>
            <a:ext cx="4682100" cy="456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86" name="Google Shape;86;p15"/>
          <p:cNvSpPr txBox="1"/>
          <p:nvPr>
            <p:ph idx="2" type="ctrTitle"/>
          </p:nvPr>
        </p:nvSpPr>
        <p:spPr>
          <a:xfrm>
            <a:off x="720012" y="2597800"/>
            <a:ext cx="18840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5375"/>
              </a:buClr>
              <a:buSzPts val="1800"/>
              <a:buNone/>
              <a:defRPr sz="1800">
                <a:solidFill>
                  <a:srgbClr val="005375"/>
                </a:solidFill>
              </a:defRPr>
            </a:lvl1pPr>
            <a:lvl2pPr lvl="1" rtl="0" algn="r">
              <a:spcBef>
                <a:spcPts val="0"/>
              </a:spcBef>
              <a:spcAft>
                <a:spcPts val="0"/>
              </a:spcAft>
              <a:buClr>
                <a:srgbClr val="005375"/>
              </a:buClr>
              <a:buSzPts val="1800"/>
              <a:buNone/>
              <a:defRPr sz="1800">
                <a:solidFill>
                  <a:srgbClr val="005375"/>
                </a:solidFill>
              </a:defRPr>
            </a:lvl2pPr>
            <a:lvl3pPr lvl="2" rtl="0" algn="r">
              <a:spcBef>
                <a:spcPts val="0"/>
              </a:spcBef>
              <a:spcAft>
                <a:spcPts val="0"/>
              </a:spcAft>
              <a:buClr>
                <a:srgbClr val="005375"/>
              </a:buClr>
              <a:buSzPts val="1800"/>
              <a:buNone/>
              <a:defRPr sz="1800">
                <a:solidFill>
                  <a:srgbClr val="005375"/>
                </a:solidFill>
              </a:defRPr>
            </a:lvl3pPr>
            <a:lvl4pPr lvl="3" rtl="0" algn="r">
              <a:spcBef>
                <a:spcPts val="0"/>
              </a:spcBef>
              <a:spcAft>
                <a:spcPts val="0"/>
              </a:spcAft>
              <a:buClr>
                <a:srgbClr val="005375"/>
              </a:buClr>
              <a:buSzPts val="1800"/>
              <a:buNone/>
              <a:defRPr sz="1800">
                <a:solidFill>
                  <a:srgbClr val="005375"/>
                </a:solidFill>
              </a:defRPr>
            </a:lvl4pPr>
            <a:lvl5pPr lvl="4" rtl="0" algn="r">
              <a:spcBef>
                <a:spcPts val="0"/>
              </a:spcBef>
              <a:spcAft>
                <a:spcPts val="0"/>
              </a:spcAft>
              <a:buClr>
                <a:srgbClr val="005375"/>
              </a:buClr>
              <a:buSzPts val="1800"/>
              <a:buNone/>
              <a:defRPr sz="1800">
                <a:solidFill>
                  <a:srgbClr val="005375"/>
                </a:solidFill>
              </a:defRPr>
            </a:lvl5pPr>
            <a:lvl6pPr lvl="5" rtl="0" algn="r">
              <a:spcBef>
                <a:spcPts val="0"/>
              </a:spcBef>
              <a:spcAft>
                <a:spcPts val="0"/>
              </a:spcAft>
              <a:buClr>
                <a:srgbClr val="005375"/>
              </a:buClr>
              <a:buSzPts val="1800"/>
              <a:buNone/>
              <a:defRPr sz="1800">
                <a:solidFill>
                  <a:srgbClr val="005375"/>
                </a:solidFill>
              </a:defRPr>
            </a:lvl6pPr>
            <a:lvl7pPr lvl="6" rtl="0" algn="r">
              <a:spcBef>
                <a:spcPts val="0"/>
              </a:spcBef>
              <a:spcAft>
                <a:spcPts val="0"/>
              </a:spcAft>
              <a:buClr>
                <a:srgbClr val="005375"/>
              </a:buClr>
              <a:buSzPts val="1800"/>
              <a:buNone/>
              <a:defRPr sz="1800">
                <a:solidFill>
                  <a:srgbClr val="005375"/>
                </a:solidFill>
              </a:defRPr>
            </a:lvl7pPr>
            <a:lvl8pPr lvl="7" rtl="0" algn="r">
              <a:spcBef>
                <a:spcPts val="0"/>
              </a:spcBef>
              <a:spcAft>
                <a:spcPts val="0"/>
              </a:spcAft>
              <a:buClr>
                <a:srgbClr val="005375"/>
              </a:buClr>
              <a:buSzPts val="1800"/>
              <a:buNone/>
              <a:defRPr sz="1800">
                <a:solidFill>
                  <a:srgbClr val="005375"/>
                </a:solidFill>
              </a:defRPr>
            </a:lvl8pPr>
            <a:lvl9pPr lvl="8" rtl="0" algn="r">
              <a:spcBef>
                <a:spcPts val="0"/>
              </a:spcBef>
              <a:spcAft>
                <a:spcPts val="0"/>
              </a:spcAft>
              <a:buClr>
                <a:srgbClr val="005375"/>
              </a:buClr>
              <a:buSzPts val="1800"/>
              <a:buNone/>
              <a:defRPr sz="1800">
                <a:solidFill>
                  <a:srgbClr val="005375"/>
                </a:solidFill>
              </a:defRPr>
            </a:lvl9pPr>
          </a:lstStyle>
          <a:p/>
        </p:txBody>
      </p:sp>
      <p:sp>
        <p:nvSpPr>
          <p:cNvPr id="87" name="Google Shape;87;p15"/>
          <p:cNvSpPr txBox="1"/>
          <p:nvPr>
            <p:ph idx="1" type="subTitle"/>
          </p:nvPr>
        </p:nvSpPr>
        <p:spPr>
          <a:xfrm>
            <a:off x="720012" y="2974850"/>
            <a:ext cx="1884000" cy="39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005375"/>
              </a:buClr>
              <a:buSzPts val="1100"/>
              <a:buNone/>
              <a:defRPr sz="1100">
                <a:solidFill>
                  <a:srgbClr val="005375"/>
                </a:solidFill>
              </a:defRPr>
            </a:lvl1pPr>
            <a:lvl2pPr lvl="1" rtl="0" algn="r">
              <a:lnSpc>
                <a:spcPct val="100000"/>
              </a:lnSpc>
              <a:spcBef>
                <a:spcPts val="0"/>
              </a:spcBef>
              <a:spcAft>
                <a:spcPts val="0"/>
              </a:spcAft>
              <a:buClr>
                <a:srgbClr val="005375"/>
              </a:buClr>
              <a:buSzPts val="2800"/>
              <a:buNone/>
              <a:defRPr sz="2800">
                <a:solidFill>
                  <a:srgbClr val="005375"/>
                </a:solidFill>
              </a:defRPr>
            </a:lvl2pPr>
            <a:lvl3pPr lvl="2" rtl="0" algn="r">
              <a:lnSpc>
                <a:spcPct val="100000"/>
              </a:lnSpc>
              <a:spcBef>
                <a:spcPts val="0"/>
              </a:spcBef>
              <a:spcAft>
                <a:spcPts val="0"/>
              </a:spcAft>
              <a:buClr>
                <a:srgbClr val="005375"/>
              </a:buClr>
              <a:buSzPts val="2800"/>
              <a:buNone/>
              <a:defRPr sz="2800">
                <a:solidFill>
                  <a:srgbClr val="005375"/>
                </a:solidFill>
              </a:defRPr>
            </a:lvl3pPr>
            <a:lvl4pPr lvl="3" rtl="0" algn="r">
              <a:lnSpc>
                <a:spcPct val="100000"/>
              </a:lnSpc>
              <a:spcBef>
                <a:spcPts val="0"/>
              </a:spcBef>
              <a:spcAft>
                <a:spcPts val="0"/>
              </a:spcAft>
              <a:buClr>
                <a:srgbClr val="005375"/>
              </a:buClr>
              <a:buSzPts val="2800"/>
              <a:buNone/>
              <a:defRPr sz="2800">
                <a:solidFill>
                  <a:srgbClr val="005375"/>
                </a:solidFill>
              </a:defRPr>
            </a:lvl4pPr>
            <a:lvl5pPr lvl="4" rtl="0" algn="r">
              <a:lnSpc>
                <a:spcPct val="100000"/>
              </a:lnSpc>
              <a:spcBef>
                <a:spcPts val="0"/>
              </a:spcBef>
              <a:spcAft>
                <a:spcPts val="0"/>
              </a:spcAft>
              <a:buClr>
                <a:srgbClr val="005375"/>
              </a:buClr>
              <a:buSzPts val="2800"/>
              <a:buNone/>
              <a:defRPr sz="2800">
                <a:solidFill>
                  <a:srgbClr val="005375"/>
                </a:solidFill>
              </a:defRPr>
            </a:lvl5pPr>
            <a:lvl6pPr lvl="5" rtl="0" algn="r">
              <a:lnSpc>
                <a:spcPct val="100000"/>
              </a:lnSpc>
              <a:spcBef>
                <a:spcPts val="0"/>
              </a:spcBef>
              <a:spcAft>
                <a:spcPts val="0"/>
              </a:spcAft>
              <a:buClr>
                <a:srgbClr val="005375"/>
              </a:buClr>
              <a:buSzPts val="2800"/>
              <a:buNone/>
              <a:defRPr sz="2800">
                <a:solidFill>
                  <a:srgbClr val="005375"/>
                </a:solidFill>
              </a:defRPr>
            </a:lvl6pPr>
            <a:lvl7pPr lvl="6" rtl="0" algn="r">
              <a:lnSpc>
                <a:spcPct val="100000"/>
              </a:lnSpc>
              <a:spcBef>
                <a:spcPts val="0"/>
              </a:spcBef>
              <a:spcAft>
                <a:spcPts val="0"/>
              </a:spcAft>
              <a:buClr>
                <a:srgbClr val="005375"/>
              </a:buClr>
              <a:buSzPts val="2800"/>
              <a:buNone/>
              <a:defRPr sz="2800">
                <a:solidFill>
                  <a:srgbClr val="005375"/>
                </a:solidFill>
              </a:defRPr>
            </a:lvl7pPr>
            <a:lvl8pPr lvl="7" rtl="0" algn="r">
              <a:lnSpc>
                <a:spcPct val="100000"/>
              </a:lnSpc>
              <a:spcBef>
                <a:spcPts val="0"/>
              </a:spcBef>
              <a:spcAft>
                <a:spcPts val="0"/>
              </a:spcAft>
              <a:buClr>
                <a:srgbClr val="005375"/>
              </a:buClr>
              <a:buSzPts val="2800"/>
              <a:buNone/>
              <a:defRPr sz="2800">
                <a:solidFill>
                  <a:srgbClr val="005375"/>
                </a:solidFill>
              </a:defRPr>
            </a:lvl8pPr>
            <a:lvl9pPr lvl="8" rtl="0" algn="r">
              <a:lnSpc>
                <a:spcPct val="100000"/>
              </a:lnSpc>
              <a:spcBef>
                <a:spcPts val="0"/>
              </a:spcBef>
              <a:spcAft>
                <a:spcPts val="0"/>
              </a:spcAft>
              <a:buClr>
                <a:srgbClr val="005375"/>
              </a:buClr>
              <a:buSzPts val="2800"/>
              <a:buNone/>
              <a:defRPr sz="2800">
                <a:solidFill>
                  <a:srgbClr val="005375"/>
                </a:solidFill>
              </a:defRPr>
            </a:lvl9pPr>
          </a:lstStyle>
          <a:p/>
        </p:txBody>
      </p:sp>
      <p:sp>
        <p:nvSpPr>
          <p:cNvPr id="88" name="Google Shape;88;p15"/>
          <p:cNvSpPr txBox="1"/>
          <p:nvPr>
            <p:ph idx="3" type="ctrTitle"/>
          </p:nvPr>
        </p:nvSpPr>
        <p:spPr>
          <a:xfrm>
            <a:off x="720012" y="1494988"/>
            <a:ext cx="18840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5375"/>
              </a:buClr>
              <a:buSzPts val="1800"/>
              <a:buNone/>
              <a:defRPr sz="1800">
                <a:solidFill>
                  <a:srgbClr val="005375"/>
                </a:solidFill>
              </a:defRPr>
            </a:lvl1pPr>
            <a:lvl2pPr lvl="1" rtl="0" algn="r">
              <a:spcBef>
                <a:spcPts val="0"/>
              </a:spcBef>
              <a:spcAft>
                <a:spcPts val="0"/>
              </a:spcAft>
              <a:buClr>
                <a:srgbClr val="005375"/>
              </a:buClr>
              <a:buSzPts val="1800"/>
              <a:buNone/>
              <a:defRPr sz="1800">
                <a:solidFill>
                  <a:srgbClr val="005375"/>
                </a:solidFill>
              </a:defRPr>
            </a:lvl2pPr>
            <a:lvl3pPr lvl="2" rtl="0" algn="r">
              <a:spcBef>
                <a:spcPts val="0"/>
              </a:spcBef>
              <a:spcAft>
                <a:spcPts val="0"/>
              </a:spcAft>
              <a:buClr>
                <a:srgbClr val="005375"/>
              </a:buClr>
              <a:buSzPts val="1800"/>
              <a:buNone/>
              <a:defRPr sz="1800">
                <a:solidFill>
                  <a:srgbClr val="005375"/>
                </a:solidFill>
              </a:defRPr>
            </a:lvl3pPr>
            <a:lvl4pPr lvl="3" rtl="0" algn="r">
              <a:spcBef>
                <a:spcPts val="0"/>
              </a:spcBef>
              <a:spcAft>
                <a:spcPts val="0"/>
              </a:spcAft>
              <a:buClr>
                <a:srgbClr val="005375"/>
              </a:buClr>
              <a:buSzPts val="1800"/>
              <a:buNone/>
              <a:defRPr sz="1800">
                <a:solidFill>
                  <a:srgbClr val="005375"/>
                </a:solidFill>
              </a:defRPr>
            </a:lvl4pPr>
            <a:lvl5pPr lvl="4" rtl="0" algn="r">
              <a:spcBef>
                <a:spcPts val="0"/>
              </a:spcBef>
              <a:spcAft>
                <a:spcPts val="0"/>
              </a:spcAft>
              <a:buClr>
                <a:srgbClr val="005375"/>
              </a:buClr>
              <a:buSzPts val="1800"/>
              <a:buNone/>
              <a:defRPr sz="1800">
                <a:solidFill>
                  <a:srgbClr val="005375"/>
                </a:solidFill>
              </a:defRPr>
            </a:lvl5pPr>
            <a:lvl6pPr lvl="5" rtl="0" algn="r">
              <a:spcBef>
                <a:spcPts val="0"/>
              </a:spcBef>
              <a:spcAft>
                <a:spcPts val="0"/>
              </a:spcAft>
              <a:buClr>
                <a:srgbClr val="005375"/>
              </a:buClr>
              <a:buSzPts val="1800"/>
              <a:buNone/>
              <a:defRPr sz="1800">
                <a:solidFill>
                  <a:srgbClr val="005375"/>
                </a:solidFill>
              </a:defRPr>
            </a:lvl6pPr>
            <a:lvl7pPr lvl="6" rtl="0" algn="r">
              <a:spcBef>
                <a:spcPts val="0"/>
              </a:spcBef>
              <a:spcAft>
                <a:spcPts val="0"/>
              </a:spcAft>
              <a:buClr>
                <a:srgbClr val="005375"/>
              </a:buClr>
              <a:buSzPts val="1800"/>
              <a:buNone/>
              <a:defRPr sz="1800">
                <a:solidFill>
                  <a:srgbClr val="005375"/>
                </a:solidFill>
              </a:defRPr>
            </a:lvl7pPr>
            <a:lvl8pPr lvl="7" rtl="0" algn="r">
              <a:spcBef>
                <a:spcPts val="0"/>
              </a:spcBef>
              <a:spcAft>
                <a:spcPts val="0"/>
              </a:spcAft>
              <a:buClr>
                <a:srgbClr val="005375"/>
              </a:buClr>
              <a:buSzPts val="1800"/>
              <a:buNone/>
              <a:defRPr sz="1800">
                <a:solidFill>
                  <a:srgbClr val="005375"/>
                </a:solidFill>
              </a:defRPr>
            </a:lvl8pPr>
            <a:lvl9pPr lvl="8" rtl="0" algn="r">
              <a:spcBef>
                <a:spcPts val="0"/>
              </a:spcBef>
              <a:spcAft>
                <a:spcPts val="0"/>
              </a:spcAft>
              <a:buClr>
                <a:srgbClr val="005375"/>
              </a:buClr>
              <a:buSzPts val="1800"/>
              <a:buNone/>
              <a:defRPr sz="1800">
                <a:solidFill>
                  <a:srgbClr val="005375"/>
                </a:solidFill>
              </a:defRPr>
            </a:lvl9pPr>
          </a:lstStyle>
          <a:p/>
        </p:txBody>
      </p:sp>
      <p:sp>
        <p:nvSpPr>
          <p:cNvPr id="89" name="Google Shape;89;p15"/>
          <p:cNvSpPr txBox="1"/>
          <p:nvPr>
            <p:ph idx="4" type="subTitle"/>
          </p:nvPr>
        </p:nvSpPr>
        <p:spPr>
          <a:xfrm>
            <a:off x="720012" y="1872038"/>
            <a:ext cx="1884000" cy="39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005375"/>
              </a:buClr>
              <a:buSzPts val="1100"/>
              <a:buNone/>
              <a:defRPr sz="1100">
                <a:solidFill>
                  <a:srgbClr val="005375"/>
                </a:solidFill>
              </a:defRPr>
            </a:lvl1pPr>
            <a:lvl2pPr lvl="1" rtl="0" algn="r">
              <a:lnSpc>
                <a:spcPct val="100000"/>
              </a:lnSpc>
              <a:spcBef>
                <a:spcPts val="0"/>
              </a:spcBef>
              <a:spcAft>
                <a:spcPts val="0"/>
              </a:spcAft>
              <a:buClr>
                <a:srgbClr val="005375"/>
              </a:buClr>
              <a:buSzPts val="2800"/>
              <a:buNone/>
              <a:defRPr sz="2800">
                <a:solidFill>
                  <a:srgbClr val="005375"/>
                </a:solidFill>
              </a:defRPr>
            </a:lvl2pPr>
            <a:lvl3pPr lvl="2" rtl="0" algn="r">
              <a:lnSpc>
                <a:spcPct val="100000"/>
              </a:lnSpc>
              <a:spcBef>
                <a:spcPts val="0"/>
              </a:spcBef>
              <a:spcAft>
                <a:spcPts val="0"/>
              </a:spcAft>
              <a:buClr>
                <a:srgbClr val="005375"/>
              </a:buClr>
              <a:buSzPts val="2800"/>
              <a:buNone/>
              <a:defRPr sz="2800">
                <a:solidFill>
                  <a:srgbClr val="005375"/>
                </a:solidFill>
              </a:defRPr>
            </a:lvl3pPr>
            <a:lvl4pPr lvl="3" rtl="0" algn="r">
              <a:lnSpc>
                <a:spcPct val="100000"/>
              </a:lnSpc>
              <a:spcBef>
                <a:spcPts val="0"/>
              </a:spcBef>
              <a:spcAft>
                <a:spcPts val="0"/>
              </a:spcAft>
              <a:buClr>
                <a:srgbClr val="005375"/>
              </a:buClr>
              <a:buSzPts val="2800"/>
              <a:buNone/>
              <a:defRPr sz="2800">
                <a:solidFill>
                  <a:srgbClr val="005375"/>
                </a:solidFill>
              </a:defRPr>
            </a:lvl4pPr>
            <a:lvl5pPr lvl="4" rtl="0" algn="r">
              <a:lnSpc>
                <a:spcPct val="100000"/>
              </a:lnSpc>
              <a:spcBef>
                <a:spcPts val="0"/>
              </a:spcBef>
              <a:spcAft>
                <a:spcPts val="0"/>
              </a:spcAft>
              <a:buClr>
                <a:srgbClr val="005375"/>
              </a:buClr>
              <a:buSzPts val="2800"/>
              <a:buNone/>
              <a:defRPr sz="2800">
                <a:solidFill>
                  <a:srgbClr val="005375"/>
                </a:solidFill>
              </a:defRPr>
            </a:lvl5pPr>
            <a:lvl6pPr lvl="5" rtl="0" algn="r">
              <a:lnSpc>
                <a:spcPct val="100000"/>
              </a:lnSpc>
              <a:spcBef>
                <a:spcPts val="0"/>
              </a:spcBef>
              <a:spcAft>
                <a:spcPts val="0"/>
              </a:spcAft>
              <a:buClr>
                <a:srgbClr val="005375"/>
              </a:buClr>
              <a:buSzPts val="2800"/>
              <a:buNone/>
              <a:defRPr sz="2800">
                <a:solidFill>
                  <a:srgbClr val="005375"/>
                </a:solidFill>
              </a:defRPr>
            </a:lvl6pPr>
            <a:lvl7pPr lvl="6" rtl="0" algn="r">
              <a:lnSpc>
                <a:spcPct val="100000"/>
              </a:lnSpc>
              <a:spcBef>
                <a:spcPts val="0"/>
              </a:spcBef>
              <a:spcAft>
                <a:spcPts val="0"/>
              </a:spcAft>
              <a:buClr>
                <a:srgbClr val="005375"/>
              </a:buClr>
              <a:buSzPts val="2800"/>
              <a:buNone/>
              <a:defRPr sz="2800">
                <a:solidFill>
                  <a:srgbClr val="005375"/>
                </a:solidFill>
              </a:defRPr>
            </a:lvl7pPr>
            <a:lvl8pPr lvl="7" rtl="0" algn="r">
              <a:lnSpc>
                <a:spcPct val="100000"/>
              </a:lnSpc>
              <a:spcBef>
                <a:spcPts val="0"/>
              </a:spcBef>
              <a:spcAft>
                <a:spcPts val="0"/>
              </a:spcAft>
              <a:buClr>
                <a:srgbClr val="005375"/>
              </a:buClr>
              <a:buSzPts val="2800"/>
              <a:buNone/>
              <a:defRPr sz="2800">
                <a:solidFill>
                  <a:srgbClr val="005375"/>
                </a:solidFill>
              </a:defRPr>
            </a:lvl8pPr>
            <a:lvl9pPr lvl="8" rtl="0" algn="r">
              <a:lnSpc>
                <a:spcPct val="100000"/>
              </a:lnSpc>
              <a:spcBef>
                <a:spcPts val="0"/>
              </a:spcBef>
              <a:spcAft>
                <a:spcPts val="0"/>
              </a:spcAft>
              <a:buClr>
                <a:srgbClr val="005375"/>
              </a:buClr>
              <a:buSzPts val="2800"/>
              <a:buNone/>
              <a:defRPr sz="2800">
                <a:solidFill>
                  <a:srgbClr val="005375"/>
                </a:solidFill>
              </a:defRPr>
            </a:lvl9pPr>
          </a:lstStyle>
          <a:p/>
        </p:txBody>
      </p:sp>
      <p:sp>
        <p:nvSpPr>
          <p:cNvPr id="90" name="Google Shape;90;p15"/>
          <p:cNvSpPr txBox="1"/>
          <p:nvPr>
            <p:ph idx="5" type="ctrTitle"/>
          </p:nvPr>
        </p:nvSpPr>
        <p:spPr>
          <a:xfrm>
            <a:off x="720012" y="3700600"/>
            <a:ext cx="18840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5375"/>
              </a:buClr>
              <a:buSzPts val="1800"/>
              <a:buNone/>
              <a:defRPr sz="1800">
                <a:solidFill>
                  <a:srgbClr val="005375"/>
                </a:solidFill>
              </a:defRPr>
            </a:lvl1pPr>
            <a:lvl2pPr lvl="1" rtl="0" algn="r">
              <a:spcBef>
                <a:spcPts val="0"/>
              </a:spcBef>
              <a:spcAft>
                <a:spcPts val="0"/>
              </a:spcAft>
              <a:buClr>
                <a:srgbClr val="005375"/>
              </a:buClr>
              <a:buSzPts val="1800"/>
              <a:buNone/>
              <a:defRPr sz="1800">
                <a:solidFill>
                  <a:srgbClr val="005375"/>
                </a:solidFill>
              </a:defRPr>
            </a:lvl2pPr>
            <a:lvl3pPr lvl="2" rtl="0" algn="r">
              <a:spcBef>
                <a:spcPts val="0"/>
              </a:spcBef>
              <a:spcAft>
                <a:spcPts val="0"/>
              </a:spcAft>
              <a:buClr>
                <a:srgbClr val="005375"/>
              </a:buClr>
              <a:buSzPts val="1800"/>
              <a:buNone/>
              <a:defRPr sz="1800">
                <a:solidFill>
                  <a:srgbClr val="005375"/>
                </a:solidFill>
              </a:defRPr>
            </a:lvl3pPr>
            <a:lvl4pPr lvl="3" rtl="0" algn="r">
              <a:spcBef>
                <a:spcPts val="0"/>
              </a:spcBef>
              <a:spcAft>
                <a:spcPts val="0"/>
              </a:spcAft>
              <a:buClr>
                <a:srgbClr val="005375"/>
              </a:buClr>
              <a:buSzPts val="1800"/>
              <a:buNone/>
              <a:defRPr sz="1800">
                <a:solidFill>
                  <a:srgbClr val="005375"/>
                </a:solidFill>
              </a:defRPr>
            </a:lvl4pPr>
            <a:lvl5pPr lvl="4" rtl="0" algn="r">
              <a:spcBef>
                <a:spcPts val="0"/>
              </a:spcBef>
              <a:spcAft>
                <a:spcPts val="0"/>
              </a:spcAft>
              <a:buClr>
                <a:srgbClr val="005375"/>
              </a:buClr>
              <a:buSzPts val="1800"/>
              <a:buNone/>
              <a:defRPr sz="1800">
                <a:solidFill>
                  <a:srgbClr val="005375"/>
                </a:solidFill>
              </a:defRPr>
            </a:lvl5pPr>
            <a:lvl6pPr lvl="5" rtl="0" algn="r">
              <a:spcBef>
                <a:spcPts val="0"/>
              </a:spcBef>
              <a:spcAft>
                <a:spcPts val="0"/>
              </a:spcAft>
              <a:buClr>
                <a:srgbClr val="005375"/>
              </a:buClr>
              <a:buSzPts val="1800"/>
              <a:buNone/>
              <a:defRPr sz="1800">
                <a:solidFill>
                  <a:srgbClr val="005375"/>
                </a:solidFill>
              </a:defRPr>
            </a:lvl6pPr>
            <a:lvl7pPr lvl="6" rtl="0" algn="r">
              <a:spcBef>
                <a:spcPts val="0"/>
              </a:spcBef>
              <a:spcAft>
                <a:spcPts val="0"/>
              </a:spcAft>
              <a:buClr>
                <a:srgbClr val="005375"/>
              </a:buClr>
              <a:buSzPts val="1800"/>
              <a:buNone/>
              <a:defRPr sz="1800">
                <a:solidFill>
                  <a:srgbClr val="005375"/>
                </a:solidFill>
              </a:defRPr>
            </a:lvl7pPr>
            <a:lvl8pPr lvl="7" rtl="0" algn="r">
              <a:spcBef>
                <a:spcPts val="0"/>
              </a:spcBef>
              <a:spcAft>
                <a:spcPts val="0"/>
              </a:spcAft>
              <a:buClr>
                <a:srgbClr val="005375"/>
              </a:buClr>
              <a:buSzPts val="1800"/>
              <a:buNone/>
              <a:defRPr sz="1800">
                <a:solidFill>
                  <a:srgbClr val="005375"/>
                </a:solidFill>
              </a:defRPr>
            </a:lvl8pPr>
            <a:lvl9pPr lvl="8" rtl="0" algn="r">
              <a:spcBef>
                <a:spcPts val="0"/>
              </a:spcBef>
              <a:spcAft>
                <a:spcPts val="0"/>
              </a:spcAft>
              <a:buClr>
                <a:srgbClr val="005375"/>
              </a:buClr>
              <a:buSzPts val="1800"/>
              <a:buNone/>
              <a:defRPr sz="1800">
                <a:solidFill>
                  <a:srgbClr val="005375"/>
                </a:solidFill>
              </a:defRPr>
            </a:lvl9pPr>
          </a:lstStyle>
          <a:p/>
        </p:txBody>
      </p:sp>
      <p:sp>
        <p:nvSpPr>
          <p:cNvPr id="91" name="Google Shape;91;p15"/>
          <p:cNvSpPr txBox="1"/>
          <p:nvPr>
            <p:ph idx="6" type="subTitle"/>
          </p:nvPr>
        </p:nvSpPr>
        <p:spPr>
          <a:xfrm>
            <a:off x="720012" y="4077650"/>
            <a:ext cx="1884000" cy="39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005375"/>
              </a:buClr>
              <a:buSzPts val="1100"/>
              <a:buNone/>
              <a:defRPr sz="1100">
                <a:solidFill>
                  <a:srgbClr val="005375"/>
                </a:solidFill>
              </a:defRPr>
            </a:lvl1pPr>
            <a:lvl2pPr lvl="1" rtl="0" algn="r">
              <a:lnSpc>
                <a:spcPct val="100000"/>
              </a:lnSpc>
              <a:spcBef>
                <a:spcPts val="0"/>
              </a:spcBef>
              <a:spcAft>
                <a:spcPts val="0"/>
              </a:spcAft>
              <a:buClr>
                <a:srgbClr val="005375"/>
              </a:buClr>
              <a:buSzPts val="2800"/>
              <a:buNone/>
              <a:defRPr sz="2800">
                <a:solidFill>
                  <a:srgbClr val="005375"/>
                </a:solidFill>
              </a:defRPr>
            </a:lvl2pPr>
            <a:lvl3pPr lvl="2" rtl="0" algn="r">
              <a:lnSpc>
                <a:spcPct val="100000"/>
              </a:lnSpc>
              <a:spcBef>
                <a:spcPts val="0"/>
              </a:spcBef>
              <a:spcAft>
                <a:spcPts val="0"/>
              </a:spcAft>
              <a:buClr>
                <a:srgbClr val="005375"/>
              </a:buClr>
              <a:buSzPts val="2800"/>
              <a:buNone/>
              <a:defRPr sz="2800">
                <a:solidFill>
                  <a:srgbClr val="005375"/>
                </a:solidFill>
              </a:defRPr>
            </a:lvl3pPr>
            <a:lvl4pPr lvl="3" rtl="0" algn="r">
              <a:lnSpc>
                <a:spcPct val="100000"/>
              </a:lnSpc>
              <a:spcBef>
                <a:spcPts val="0"/>
              </a:spcBef>
              <a:spcAft>
                <a:spcPts val="0"/>
              </a:spcAft>
              <a:buClr>
                <a:srgbClr val="005375"/>
              </a:buClr>
              <a:buSzPts val="2800"/>
              <a:buNone/>
              <a:defRPr sz="2800">
                <a:solidFill>
                  <a:srgbClr val="005375"/>
                </a:solidFill>
              </a:defRPr>
            </a:lvl4pPr>
            <a:lvl5pPr lvl="4" rtl="0" algn="r">
              <a:lnSpc>
                <a:spcPct val="100000"/>
              </a:lnSpc>
              <a:spcBef>
                <a:spcPts val="0"/>
              </a:spcBef>
              <a:spcAft>
                <a:spcPts val="0"/>
              </a:spcAft>
              <a:buClr>
                <a:srgbClr val="005375"/>
              </a:buClr>
              <a:buSzPts val="2800"/>
              <a:buNone/>
              <a:defRPr sz="2800">
                <a:solidFill>
                  <a:srgbClr val="005375"/>
                </a:solidFill>
              </a:defRPr>
            </a:lvl5pPr>
            <a:lvl6pPr lvl="5" rtl="0" algn="r">
              <a:lnSpc>
                <a:spcPct val="100000"/>
              </a:lnSpc>
              <a:spcBef>
                <a:spcPts val="0"/>
              </a:spcBef>
              <a:spcAft>
                <a:spcPts val="0"/>
              </a:spcAft>
              <a:buClr>
                <a:srgbClr val="005375"/>
              </a:buClr>
              <a:buSzPts val="2800"/>
              <a:buNone/>
              <a:defRPr sz="2800">
                <a:solidFill>
                  <a:srgbClr val="005375"/>
                </a:solidFill>
              </a:defRPr>
            </a:lvl6pPr>
            <a:lvl7pPr lvl="6" rtl="0" algn="r">
              <a:lnSpc>
                <a:spcPct val="100000"/>
              </a:lnSpc>
              <a:spcBef>
                <a:spcPts val="0"/>
              </a:spcBef>
              <a:spcAft>
                <a:spcPts val="0"/>
              </a:spcAft>
              <a:buClr>
                <a:srgbClr val="005375"/>
              </a:buClr>
              <a:buSzPts val="2800"/>
              <a:buNone/>
              <a:defRPr sz="2800">
                <a:solidFill>
                  <a:srgbClr val="005375"/>
                </a:solidFill>
              </a:defRPr>
            </a:lvl7pPr>
            <a:lvl8pPr lvl="7" rtl="0" algn="r">
              <a:lnSpc>
                <a:spcPct val="100000"/>
              </a:lnSpc>
              <a:spcBef>
                <a:spcPts val="0"/>
              </a:spcBef>
              <a:spcAft>
                <a:spcPts val="0"/>
              </a:spcAft>
              <a:buClr>
                <a:srgbClr val="005375"/>
              </a:buClr>
              <a:buSzPts val="2800"/>
              <a:buNone/>
              <a:defRPr sz="2800">
                <a:solidFill>
                  <a:srgbClr val="005375"/>
                </a:solidFill>
              </a:defRPr>
            </a:lvl8pPr>
            <a:lvl9pPr lvl="8" rtl="0" algn="r">
              <a:lnSpc>
                <a:spcPct val="100000"/>
              </a:lnSpc>
              <a:spcBef>
                <a:spcPts val="0"/>
              </a:spcBef>
              <a:spcAft>
                <a:spcPts val="0"/>
              </a:spcAft>
              <a:buClr>
                <a:srgbClr val="005375"/>
              </a:buClr>
              <a:buSzPts val="2800"/>
              <a:buNone/>
              <a:defRPr sz="2800">
                <a:solidFill>
                  <a:srgbClr val="005375"/>
                </a:solidFill>
              </a:defRPr>
            </a:lvl9pPr>
          </a:lstStyle>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BIG_NUMBER_1_1_1_3_1">
    <p:spTree>
      <p:nvGrpSpPr>
        <p:cNvPr id="92" name="Shape 92"/>
        <p:cNvGrpSpPr/>
        <p:nvPr/>
      </p:nvGrpSpPr>
      <p:grpSpPr>
        <a:xfrm>
          <a:off x="0" y="0"/>
          <a:ext cx="0" cy="0"/>
          <a:chOff x="0" y="0"/>
          <a:chExt cx="0" cy="0"/>
        </a:xfrm>
      </p:grpSpPr>
      <p:sp>
        <p:nvSpPr>
          <p:cNvPr id="93" name="Google Shape;93;p16"/>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94" name="Google Shape;94;p16"/>
          <p:cNvSpPr txBox="1"/>
          <p:nvPr>
            <p:ph idx="2" type="ctrTitle"/>
          </p:nvPr>
        </p:nvSpPr>
        <p:spPr>
          <a:xfrm>
            <a:off x="913077" y="3245075"/>
            <a:ext cx="22959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5375"/>
              </a:buClr>
              <a:buSzPts val="1800"/>
              <a:buNone/>
              <a:defRPr sz="1800">
                <a:solidFill>
                  <a:srgbClr val="005375"/>
                </a:solidFill>
              </a:defRPr>
            </a:lvl1pPr>
            <a:lvl2pPr lvl="1" rtl="0" algn="r">
              <a:spcBef>
                <a:spcPts val="0"/>
              </a:spcBef>
              <a:spcAft>
                <a:spcPts val="0"/>
              </a:spcAft>
              <a:buClr>
                <a:srgbClr val="005375"/>
              </a:buClr>
              <a:buSzPts val="1800"/>
              <a:buNone/>
              <a:defRPr sz="1800">
                <a:solidFill>
                  <a:srgbClr val="005375"/>
                </a:solidFill>
              </a:defRPr>
            </a:lvl2pPr>
            <a:lvl3pPr lvl="2" rtl="0" algn="r">
              <a:spcBef>
                <a:spcPts val="0"/>
              </a:spcBef>
              <a:spcAft>
                <a:spcPts val="0"/>
              </a:spcAft>
              <a:buClr>
                <a:srgbClr val="005375"/>
              </a:buClr>
              <a:buSzPts val="1800"/>
              <a:buNone/>
              <a:defRPr sz="1800">
                <a:solidFill>
                  <a:srgbClr val="005375"/>
                </a:solidFill>
              </a:defRPr>
            </a:lvl3pPr>
            <a:lvl4pPr lvl="3" rtl="0" algn="r">
              <a:spcBef>
                <a:spcPts val="0"/>
              </a:spcBef>
              <a:spcAft>
                <a:spcPts val="0"/>
              </a:spcAft>
              <a:buClr>
                <a:srgbClr val="005375"/>
              </a:buClr>
              <a:buSzPts val="1800"/>
              <a:buNone/>
              <a:defRPr sz="1800">
                <a:solidFill>
                  <a:srgbClr val="005375"/>
                </a:solidFill>
              </a:defRPr>
            </a:lvl4pPr>
            <a:lvl5pPr lvl="4" rtl="0" algn="r">
              <a:spcBef>
                <a:spcPts val="0"/>
              </a:spcBef>
              <a:spcAft>
                <a:spcPts val="0"/>
              </a:spcAft>
              <a:buClr>
                <a:srgbClr val="005375"/>
              </a:buClr>
              <a:buSzPts val="1800"/>
              <a:buNone/>
              <a:defRPr sz="1800">
                <a:solidFill>
                  <a:srgbClr val="005375"/>
                </a:solidFill>
              </a:defRPr>
            </a:lvl5pPr>
            <a:lvl6pPr lvl="5" rtl="0" algn="r">
              <a:spcBef>
                <a:spcPts val="0"/>
              </a:spcBef>
              <a:spcAft>
                <a:spcPts val="0"/>
              </a:spcAft>
              <a:buClr>
                <a:srgbClr val="005375"/>
              </a:buClr>
              <a:buSzPts val="1800"/>
              <a:buNone/>
              <a:defRPr sz="1800">
                <a:solidFill>
                  <a:srgbClr val="005375"/>
                </a:solidFill>
              </a:defRPr>
            </a:lvl6pPr>
            <a:lvl7pPr lvl="6" rtl="0" algn="r">
              <a:spcBef>
                <a:spcPts val="0"/>
              </a:spcBef>
              <a:spcAft>
                <a:spcPts val="0"/>
              </a:spcAft>
              <a:buClr>
                <a:srgbClr val="005375"/>
              </a:buClr>
              <a:buSzPts val="1800"/>
              <a:buNone/>
              <a:defRPr sz="1800">
                <a:solidFill>
                  <a:srgbClr val="005375"/>
                </a:solidFill>
              </a:defRPr>
            </a:lvl7pPr>
            <a:lvl8pPr lvl="7" rtl="0" algn="r">
              <a:spcBef>
                <a:spcPts val="0"/>
              </a:spcBef>
              <a:spcAft>
                <a:spcPts val="0"/>
              </a:spcAft>
              <a:buClr>
                <a:srgbClr val="005375"/>
              </a:buClr>
              <a:buSzPts val="1800"/>
              <a:buNone/>
              <a:defRPr sz="1800">
                <a:solidFill>
                  <a:srgbClr val="005375"/>
                </a:solidFill>
              </a:defRPr>
            </a:lvl8pPr>
            <a:lvl9pPr lvl="8" rtl="0" algn="r">
              <a:spcBef>
                <a:spcPts val="0"/>
              </a:spcBef>
              <a:spcAft>
                <a:spcPts val="0"/>
              </a:spcAft>
              <a:buClr>
                <a:srgbClr val="005375"/>
              </a:buClr>
              <a:buSzPts val="1800"/>
              <a:buNone/>
              <a:defRPr sz="1800">
                <a:solidFill>
                  <a:srgbClr val="005375"/>
                </a:solidFill>
              </a:defRPr>
            </a:lvl9pPr>
          </a:lstStyle>
          <a:p/>
        </p:txBody>
      </p:sp>
      <p:sp>
        <p:nvSpPr>
          <p:cNvPr id="95" name="Google Shape;95;p16"/>
          <p:cNvSpPr txBox="1"/>
          <p:nvPr>
            <p:ph idx="1" type="subTitle"/>
          </p:nvPr>
        </p:nvSpPr>
        <p:spPr>
          <a:xfrm>
            <a:off x="1167325" y="3622125"/>
            <a:ext cx="2041500" cy="39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5375"/>
              </a:buClr>
              <a:buSzPts val="1000"/>
              <a:buNone/>
              <a:defRPr sz="1000">
                <a:solidFill>
                  <a:srgbClr val="005375"/>
                </a:solidFill>
              </a:defRPr>
            </a:lvl1pPr>
            <a:lvl2pPr lvl="1" rtl="0" algn="r">
              <a:lnSpc>
                <a:spcPct val="100000"/>
              </a:lnSpc>
              <a:spcBef>
                <a:spcPts val="0"/>
              </a:spcBef>
              <a:spcAft>
                <a:spcPts val="0"/>
              </a:spcAft>
              <a:buClr>
                <a:srgbClr val="005375"/>
              </a:buClr>
              <a:buSzPts val="1000"/>
              <a:buNone/>
              <a:defRPr sz="1000">
                <a:solidFill>
                  <a:srgbClr val="005375"/>
                </a:solidFill>
              </a:defRPr>
            </a:lvl2pPr>
            <a:lvl3pPr lvl="2" rtl="0" algn="r">
              <a:lnSpc>
                <a:spcPct val="100000"/>
              </a:lnSpc>
              <a:spcBef>
                <a:spcPts val="0"/>
              </a:spcBef>
              <a:spcAft>
                <a:spcPts val="0"/>
              </a:spcAft>
              <a:buClr>
                <a:srgbClr val="005375"/>
              </a:buClr>
              <a:buSzPts val="1000"/>
              <a:buNone/>
              <a:defRPr sz="1000">
                <a:solidFill>
                  <a:srgbClr val="005375"/>
                </a:solidFill>
              </a:defRPr>
            </a:lvl3pPr>
            <a:lvl4pPr lvl="3" rtl="0" algn="r">
              <a:lnSpc>
                <a:spcPct val="100000"/>
              </a:lnSpc>
              <a:spcBef>
                <a:spcPts val="0"/>
              </a:spcBef>
              <a:spcAft>
                <a:spcPts val="0"/>
              </a:spcAft>
              <a:buClr>
                <a:srgbClr val="005375"/>
              </a:buClr>
              <a:buSzPts val="1000"/>
              <a:buNone/>
              <a:defRPr sz="1000">
                <a:solidFill>
                  <a:srgbClr val="005375"/>
                </a:solidFill>
              </a:defRPr>
            </a:lvl4pPr>
            <a:lvl5pPr lvl="4" rtl="0" algn="r">
              <a:lnSpc>
                <a:spcPct val="100000"/>
              </a:lnSpc>
              <a:spcBef>
                <a:spcPts val="0"/>
              </a:spcBef>
              <a:spcAft>
                <a:spcPts val="0"/>
              </a:spcAft>
              <a:buClr>
                <a:srgbClr val="005375"/>
              </a:buClr>
              <a:buSzPts val="1000"/>
              <a:buNone/>
              <a:defRPr sz="1000">
                <a:solidFill>
                  <a:srgbClr val="005375"/>
                </a:solidFill>
              </a:defRPr>
            </a:lvl5pPr>
            <a:lvl6pPr lvl="5" rtl="0" algn="r">
              <a:lnSpc>
                <a:spcPct val="100000"/>
              </a:lnSpc>
              <a:spcBef>
                <a:spcPts val="0"/>
              </a:spcBef>
              <a:spcAft>
                <a:spcPts val="0"/>
              </a:spcAft>
              <a:buClr>
                <a:srgbClr val="005375"/>
              </a:buClr>
              <a:buSzPts val="1000"/>
              <a:buNone/>
              <a:defRPr sz="1000">
                <a:solidFill>
                  <a:srgbClr val="005375"/>
                </a:solidFill>
              </a:defRPr>
            </a:lvl6pPr>
            <a:lvl7pPr lvl="6" rtl="0" algn="r">
              <a:lnSpc>
                <a:spcPct val="100000"/>
              </a:lnSpc>
              <a:spcBef>
                <a:spcPts val="0"/>
              </a:spcBef>
              <a:spcAft>
                <a:spcPts val="0"/>
              </a:spcAft>
              <a:buClr>
                <a:srgbClr val="005375"/>
              </a:buClr>
              <a:buSzPts val="1000"/>
              <a:buNone/>
              <a:defRPr sz="1000">
                <a:solidFill>
                  <a:srgbClr val="005375"/>
                </a:solidFill>
              </a:defRPr>
            </a:lvl7pPr>
            <a:lvl8pPr lvl="7" rtl="0" algn="r">
              <a:lnSpc>
                <a:spcPct val="100000"/>
              </a:lnSpc>
              <a:spcBef>
                <a:spcPts val="0"/>
              </a:spcBef>
              <a:spcAft>
                <a:spcPts val="0"/>
              </a:spcAft>
              <a:buClr>
                <a:srgbClr val="005375"/>
              </a:buClr>
              <a:buSzPts val="1000"/>
              <a:buNone/>
              <a:defRPr sz="1000">
                <a:solidFill>
                  <a:srgbClr val="005375"/>
                </a:solidFill>
              </a:defRPr>
            </a:lvl8pPr>
            <a:lvl9pPr lvl="8" rtl="0" algn="r">
              <a:lnSpc>
                <a:spcPct val="100000"/>
              </a:lnSpc>
              <a:spcBef>
                <a:spcPts val="0"/>
              </a:spcBef>
              <a:spcAft>
                <a:spcPts val="0"/>
              </a:spcAft>
              <a:buClr>
                <a:srgbClr val="005375"/>
              </a:buClr>
              <a:buSzPts val="1000"/>
              <a:buNone/>
              <a:defRPr sz="1000">
                <a:solidFill>
                  <a:srgbClr val="005375"/>
                </a:solidFill>
              </a:defRPr>
            </a:lvl9pPr>
          </a:lstStyle>
          <a:p/>
        </p:txBody>
      </p:sp>
      <p:sp>
        <p:nvSpPr>
          <p:cNvPr id="96" name="Google Shape;96;p16"/>
          <p:cNvSpPr txBox="1"/>
          <p:nvPr>
            <p:ph idx="3" type="ctrTitle"/>
          </p:nvPr>
        </p:nvSpPr>
        <p:spPr>
          <a:xfrm>
            <a:off x="5935023" y="3245075"/>
            <a:ext cx="22959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375"/>
              </a:buClr>
              <a:buSzPts val="1800"/>
              <a:buNone/>
              <a:defRPr sz="1800">
                <a:solidFill>
                  <a:srgbClr val="005375"/>
                </a:solidFill>
              </a:defRPr>
            </a:lvl1pPr>
            <a:lvl2pPr lvl="1" rtl="0">
              <a:spcBef>
                <a:spcPts val="0"/>
              </a:spcBef>
              <a:spcAft>
                <a:spcPts val="0"/>
              </a:spcAft>
              <a:buClr>
                <a:srgbClr val="005375"/>
              </a:buClr>
              <a:buSzPts val="1800"/>
              <a:buNone/>
              <a:defRPr sz="1800">
                <a:solidFill>
                  <a:srgbClr val="005375"/>
                </a:solidFill>
              </a:defRPr>
            </a:lvl2pPr>
            <a:lvl3pPr lvl="2" rtl="0">
              <a:spcBef>
                <a:spcPts val="0"/>
              </a:spcBef>
              <a:spcAft>
                <a:spcPts val="0"/>
              </a:spcAft>
              <a:buClr>
                <a:srgbClr val="005375"/>
              </a:buClr>
              <a:buSzPts val="1800"/>
              <a:buNone/>
              <a:defRPr sz="1800">
                <a:solidFill>
                  <a:srgbClr val="005375"/>
                </a:solidFill>
              </a:defRPr>
            </a:lvl3pPr>
            <a:lvl4pPr lvl="3" rtl="0">
              <a:spcBef>
                <a:spcPts val="0"/>
              </a:spcBef>
              <a:spcAft>
                <a:spcPts val="0"/>
              </a:spcAft>
              <a:buClr>
                <a:srgbClr val="005375"/>
              </a:buClr>
              <a:buSzPts val="1800"/>
              <a:buNone/>
              <a:defRPr sz="1800">
                <a:solidFill>
                  <a:srgbClr val="005375"/>
                </a:solidFill>
              </a:defRPr>
            </a:lvl4pPr>
            <a:lvl5pPr lvl="4" rtl="0">
              <a:spcBef>
                <a:spcPts val="0"/>
              </a:spcBef>
              <a:spcAft>
                <a:spcPts val="0"/>
              </a:spcAft>
              <a:buClr>
                <a:srgbClr val="005375"/>
              </a:buClr>
              <a:buSzPts val="1800"/>
              <a:buNone/>
              <a:defRPr sz="1800">
                <a:solidFill>
                  <a:srgbClr val="005375"/>
                </a:solidFill>
              </a:defRPr>
            </a:lvl5pPr>
            <a:lvl6pPr lvl="5" rtl="0">
              <a:spcBef>
                <a:spcPts val="0"/>
              </a:spcBef>
              <a:spcAft>
                <a:spcPts val="0"/>
              </a:spcAft>
              <a:buClr>
                <a:srgbClr val="005375"/>
              </a:buClr>
              <a:buSzPts val="1800"/>
              <a:buNone/>
              <a:defRPr sz="1800">
                <a:solidFill>
                  <a:srgbClr val="005375"/>
                </a:solidFill>
              </a:defRPr>
            </a:lvl6pPr>
            <a:lvl7pPr lvl="6" rtl="0">
              <a:spcBef>
                <a:spcPts val="0"/>
              </a:spcBef>
              <a:spcAft>
                <a:spcPts val="0"/>
              </a:spcAft>
              <a:buClr>
                <a:srgbClr val="005375"/>
              </a:buClr>
              <a:buSzPts val="1800"/>
              <a:buNone/>
              <a:defRPr sz="1800">
                <a:solidFill>
                  <a:srgbClr val="005375"/>
                </a:solidFill>
              </a:defRPr>
            </a:lvl7pPr>
            <a:lvl8pPr lvl="7" rtl="0">
              <a:spcBef>
                <a:spcPts val="0"/>
              </a:spcBef>
              <a:spcAft>
                <a:spcPts val="0"/>
              </a:spcAft>
              <a:buClr>
                <a:srgbClr val="005375"/>
              </a:buClr>
              <a:buSzPts val="1800"/>
              <a:buNone/>
              <a:defRPr sz="1800">
                <a:solidFill>
                  <a:srgbClr val="005375"/>
                </a:solidFill>
              </a:defRPr>
            </a:lvl8pPr>
            <a:lvl9pPr lvl="8" rtl="0">
              <a:spcBef>
                <a:spcPts val="0"/>
              </a:spcBef>
              <a:spcAft>
                <a:spcPts val="0"/>
              </a:spcAft>
              <a:buClr>
                <a:srgbClr val="005375"/>
              </a:buClr>
              <a:buSzPts val="1800"/>
              <a:buNone/>
              <a:defRPr sz="1800">
                <a:solidFill>
                  <a:srgbClr val="005375"/>
                </a:solidFill>
              </a:defRPr>
            </a:lvl9pPr>
          </a:lstStyle>
          <a:p/>
        </p:txBody>
      </p:sp>
      <p:sp>
        <p:nvSpPr>
          <p:cNvPr id="97" name="Google Shape;97;p16"/>
          <p:cNvSpPr txBox="1"/>
          <p:nvPr>
            <p:ph idx="4" type="subTitle"/>
          </p:nvPr>
        </p:nvSpPr>
        <p:spPr>
          <a:xfrm>
            <a:off x="5935025" y="3622125"/>
            <a:ext cx="2041500" cy="39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5375"/>
              </a:buClr>
              <a:buSzPts val="1000"/>
              <a:buNone/>
              <a:defRPr sz="1000">
                <a:solidFill>
                  <a:srgbClr val="005375"/>
                </a:solidFill>
              </a:defRPr>
            </a:lvl1pPr>
            <a:lvl2pPr lvl="1" rtl="0">
              <a:lnSpc>
                <a:spcPct val="100000"/>
              </a:lnSpc>
              <a:spcBef>
                <a:spcPts val="0"/>
              </a:spcBef>
              <a:spcAft>
                <a:spcPts val="0"/>
              </a:spcAft>
              <a:buClr>
                <a:srgbClr val="005375"/>
              </a:buClr>
              <a:buSzPts val="1000"/>
              <a:buNone/>
              <a:defRPr sz="1000">
                <a:solidFill>
                  <a:srgbClr val="005375"/>
                </a:solidFill>
              </a:defRPr>
            </a:lvl2pPr>
            <a:lvl3pPr lvl="2" rtl="0">
              <a:lnSpc>
                <a:spcPct val="100000"/>
              </a:lnSpc>
              <a:spcBef>
                <a:spcPts val="0"/>
              </a:spcBef>
              <a:spcAft>
                <a:spcPts val="0"/>
              </a:spcAft>
              <a:buClr>
                <a:srgbClr val="005375"/>
              </a:buClr>
              <a:buSzPts val="1000"/>
              <a:buNone/>
              <a:defRPr sz="1000">
                <a:solidFill>
                  <a:srgbClr val="005375"/>
                </a:solidFill>
              </a:defRPr>
            </a:lvl3pPr>
            <a:lvl4pPr lvl="3" rtl="0">
              <a:lnSpc>
                <a:spcPct val="100000"/>
              </a:lnSpc>
              <a:spcBef>
                <a:spcPts val="0"/>
              </a:spcBef>
              <a:spcAft>
                <a:spcPts val="0"/>
              </a:spcAft>
              <a:buClr>
                <a:srgbClr val="005375"/>
              </a:buClr>
              <a:buSzPts val="1000"/>
              <a:buNone/>
              <a:defRPr sz="1000">
                <a:solidFill>
                  <a:srgbClr val="005375"/>
                </a:solidFill>
              </a:defRPr>
            </a:lvl4pPr>
            <a:lvl5pPr lvl="4" rtl="0">
              <a:lnSpc>
                <a:spcPct val="100000"/>
              </a:lnSpc>
              <a:spcBef>
                <a:spcPts val="0"/>
              </a:spcBef>
              <a:spcAft>
                <a:spcPts val="0"/>
              </a:spcAft>
              <a:buClr>
                <a:srgbClr val="005375"/>
              </a:buClr>
              <a:buSzPts val="1000"/>
              <a:buNone/>
              <a:defRPr sz="1000">
                <a:solidFill>
                  <a:srgbClr val="005375"/>
                </a:solidFill>
              </a:defRPr>
            </a:lvl5pPr>
            <a:lvl6pPr lvl="5" rtl="0">
              <a:lnSpc>
                <a:spcPct val="100000"/>
              </a:lnSpc>
              <a:spcBef>
                <a:spcPts val="0"/>
              </a:spcBef>
              <a:spcAft>
                <a:spcPts val="0"/>
              </a:spcAft>
              <a:buClr>
                <a:srgbClr val="005375"/>
              </a:buClr>
              <a:buSzPts val="1000"/>
              <a:buNone/>
              <a:defRPr sz="1000">
                <a:solidFill>
                  <a:srgbClr val="005375"/>
                </a:solidFill>
              </a:defRPr>
            </a:lvl6pPr>
            <a:lvl7pPr lvl="6" rtl="0">
              <a:lnSpc>
                <a:spcPct val="100000"/>
              </a:lnSpc>
              <a:spcBef>
                <a:spcPts val="0"/>
              </a:spcBef>
              <a:spcAft>
                <a:spcPts val="0"/>
              </a:spcAft>
              <a:buClr>
                <a:srgbClr val="005375"/>
              </a:buClr>
              <a:buSzPts val="1000"/>
              <a:buNone/>
              <a:defRPr sz="1000">
                <a:solidFill>
                  <a:srgbClr val="005375"/>
                </a:solidFill>
              </a:defRPr>
            </a:lvl7pPr>
            <a:lvl8pPr lvl="7" rtl="0">
              <a:lnSpc>
                <a:spcPct val="100000"/>
              </a:lnSpc>
              <a:spcBef>
                <a:spcPts val="0"/>
              </a:spcBef>
              <a:spcAft>
                <a:spcPts val="0"/>
              </a:spcAft>
              <a:buClr>
                <a:srgbClr val="005375"/>
              </a:buClr>
              <a:buSzPts val="1000"/>
              <a:buNone/>
              <a:defRPr sz="1000">
                <a:solidFill>
                  <a:srgbClr val="005375"/>
                </a:solidFill>
              </a:defRPr>
            </a:lvl8pPr>
            <a:lvl9pPr lvl="8" rtl="0">
              <a:lnSpc>
                <a:spcPct val="100000"/>
              </a:lnSpc>
              <a:spcBef>
                <a:spcPts val="0"/>
              </a:spcBef>
              <a:spcAft>
                <a:spcPts val="0"/>
              </a:spcAft>
              <a:buClr>
                <a:srgbClr val="005375"/>
              </a:buClr>
              <a:buSzPts val="1000"/>
              <a:buNone/>
              <a:defRPr sz="1000">
                <a:solidFill>
                  <a:srgbClr val="005375"/>
                </a:solidFill>
              </a:defRPr>
            </a:lvl9pPr>
          </a:lstStyle>
          <a:p/>
        </p:txBody>
      </p:sp>
      <p:sp>
        <p:nvSpPr>
          <p:cNvPr id="98" name="Google Shape;98;p16"/>
          <p:cNvSpPr txBox="1"/>
          <p:nvPr>
            <p:ph idx="5" type="ctrTitle"/>
          </p:nvPr>
        </p:nvSpPr>
        <p:spPr>
          <a:xfrm>
            <a:off x="913077" y="2016350"/>
            <a:ext cx="22959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5375"/>
              </a:buClr>
              <a:buSzPts val="1800"/>
              <a:buNone/>
              <a:defRPr sz="1800">
                <a:solidFill>
                  <a:srgbClr val="005375"/>
                </a:solidFill>
              </a:defRPr>
            </a:lvl1pPr>
            <a:lvl2pPr lvl="1" rtl="0" algn="r">
              <a:spcBef>
                <a:spcPts val="0"/>
              </a:spcBef>
              <a:spcAft>
                <a:spcPts val="0"/>
              </a:spcAft>
              <a:buClr>
                <a:srgbClr val="005375"/>
              </a:buClr>
              <a:buSzPts val="1800"/>
              <a:buNone/>
              <a:defRPr sz="1800">
                <a:solidFill>
                  <a:srgbClr val="005375"/>
                </a:solidFill>
              </a:defRPr>
            </a:lvl2pPr>
            <a:lvl3pPr lvl="2" rtl="0" algn="r">
              <a:spcBef>
                <a:spcPts val="0"/>
              </a:spcBef>
              <a:spcAft>
                <a:spcPts val="0"/>
              </a:spcAft>
              <a:buClr>
                <a:srgbClr val="005375"/>
              </a:buClr>
              <a:buSzPts val="1800"/>
              <a:buNone/>
              <a:defRPr sz="1800">
                <a:solidFill>
                  <a:srgbClr val="005375"/>
                </a:solidFill>
              </a:defRPr>
            </a:lvl3pPr>
            <a:lvl4pPr lvl="3" rtl="0" algn="r">
              <a:spcBef>
                <a:spcPts val="0"/>
              </a:spcBef>
              <a:spcAft>
                <a:spcPts val="0"/>
              </a:spcAft>
              <a:buClr>
                <a:srgbClr val="005375"/>
              </a:buClr>
              <a:buSzPts val="1800"/>
              <a:buNone/>
              <a:defRPr sz="1800">
                <a:solidFill>
                  <a:srgbClr val="005375"/>
                </a:solidFill>
              </a:defRPr>
            </a:lvl4pPr>
            <a:lvl5pPr lvl="4" rtl="0" algn="r">
              <a:spcBef>
                <a:spcPts val="0"/>
              </a:spcBef>
              <a:spcAft>
                <a:spcPts val="0"/>
              </a:spcAft>
              <a:buClr>
                <a:srgbClr val="005375"/>
              </a:buClr>
              <a:buSzPts val="1800"/>
              <a:buNone/>
              <a:defRPr sz="1800">
                <a:solidFill>
                  <a:srgbClr val="005375"/>
                </a:solidFill>
              </a:defRPr>
            </a:lvl5pPr>
            <a:lvl6pPr lvl="5" rtl="0" algn="r">
              <a:spcBef>
                <a:spcPts val="0"/>
              </a:spcBef>
              <a:spcAft>
                <a:spcPts val="0"/>
              </a:spcAft>
              <a:buClr>
                <a:srgbClr val="005375"/>
              </a:buClr>
              <a:buSzPts val="1800"/>
              <a:buNone/>
              <a:defRPr sz="1800">
                <a:solidFill>
                  <a:srgbClr val="005375"/>
                </a:solidFill>
              </a:defRPr>
            </a:lvl6pPr>
            <a:lvl7pPr lvl="6" rtl="0" algn="r">
              <a:spcBef>
                <a:spcPts val="0"/>
              </a:spcBef>
              <a:spcAft>
                <a:spcPts val="0"/>
              </a:spcAft>
              <a:buClr>
                <a:srgbClr val="005375"/>
              </a:buClr>
              <a:buSzPts val="1800"/>
              <a:buNone/>
              <a:defRPr sz="1800">
                <a:solidFill>
                  <a:srgbClr val="005375"/>
                </a:solidFill>
              </a:defRPr>
            </a:lvl7pPr>
            <a:lvl8pPr lvl="7" rtl="0" algn="r">
              <a:spcBef>
                <a:spcPts val="0"/>
              </a:spcBef>
              <a:spcAft>
                <a:spcPts val="0"/>
              </a:spcAft>
              <a:buClr>
                <a:srgbClr val="005375"/>
              </a:buClr>
              <a:buSzPts val="1800"/>
              <a:buNone/>
              <a:defRPr sz="1800">
                <a:solidFill>
                  <a:srgbClr val="005375"/>
                </a:solidFill>
              </a:defRPr>
            </a:lvl8pPr>
            <a:lvl9pPr lvl="8" rtl="0" algn="r">
              <a:spcBef>
                <a:spcPts val="0"/>
              </a:spcBef>
              <a:spcAft>
                <a:spcPts val="0"/>
              </a:spcAft>
              <a:buClr>
                <a:srgbClr val="005375"/>
              </a:buClr>
              <a:buSzPts val="1800"/>
              <a:buNone/>
              <a:defRPr sz="1800">
                <a:solidFill>
                  <a:srgbClr val="005375"/>
                </a:solidFill>
              </a:defRPr>
            </a:lvl9pPr>
          </a:lstStyle>
          <a:p/>
        </p:txBody>
      </p:sp>
      <p:sp>
        <p:nvSpPr>
          <p:cNvPr id="99" name="Google Shape;99;p16"/>
          <p:cNvSpPr txBox="1"/>
          <p:nvPr>
            <p:ph idx="6" type="subTitle"/>
          </p:nvPr>
        </p:nvSpPr>
        <p:spPr>
          <a:xfrm>
            <a:off x="1167325" y="2393400"/>
            <a:ext cx="2041500" cy="39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5375"/>
              </a:buClr>
              <a:buSzPts val="1000"/>
              <a:buNone/>
              <a:defRPr sz="1000">
                <a:solidFill>
                  <a:srgbClr val="005375"/>
                </a:solidFill>
              </a:defRPr>
            </a:lvl1pPr>
            <a:lvl2pPr lvl="1" rtl="0" algn="r">
              <a:lnSpc>
                <a:spcPct val="100000"/>
              </a:lnSpc>
              <a:spcBef>
                <a:spcPts val="0"/>
              </a:spcBef>
              <a:spcAft>
                <a:spcPts val="0"/>
              </a:spcAft>
              <a:buClr>
                <a:srgbClr val="005375"/>
              </a:buClr>
              <a:buSzPts val="1000"/>
              <a:buNone/>
              <a:defRPr sz="1000">
                <a:solidFill>
                  <a:srgbClr val="005375"/>
                </a:solidFill>
              </a:defRPr>
            </a:lvl2pPr>
            <a:lvl3pPr lvl="2" rtl="0" algn="r">
              <a:lnSpc>
                <a:spcPct val="100000"/>
              </a:lnSpc>
              <a:spcBef>
                <a:spcPts val="0"/>
              </a:spcBef>
              <a:spcAft>
                <a:spcPts val="0"/>
              </a:spcAft>
              <a:buClr>
                <a:srgbClr val="005375"/>
              </a:buClr>
              <a:buSzPts val="1000"/>
              <a:buNone/>
              <a:defRPr sz="1000">
                <a:solidFill>
                  <a:srgbClr val="005375"/>
                </a:solidFill>
              </a:defRPr>
            </a:lvl3pPr>
            <a:lvl4pPr lvl="3" rtl="0" algn="r">
              <a:lnSpc>
                <a:spcPct val="100000"/>
              </a:lnSpc>
              <a:spcBef>
                <a:spcPts val="0"/>
              </a:spcBef>
              <a:spcAft>
                <a:spcPts val="0"/>
              </a:spcAft>
              <a:buClr>
                <a:srgbClr val="005375"/>
              </a:buClr>
              <a:buSzPts val="1000"/>
              <a:buNone/>
              <a:defRPr sz="1000">
                <a:solidFill>
                  <a:srgbClr val="005375"/>
                </a:solidFill>
              </a:defRPr>
            </a:lvl4pPr>
            <a:lvl5pPr lvl="4" rtl="0" algn="r">
              <a:lnSpc>
                <a:spcPct val="100000"/>
              </a:lnSpc>
              <a:spcBef>
                <a:spcPts val="0"/>
              </a:spcBef>
              <a:spcAft>
                <a:spcPts val="0"/>
              </a:spcAft>
              <a:buClr>
                <a:srgbClr val="005375"/>
              </a:buClr>
              <a:buSzPts val="1000"/>
              <a:buNone/>
              <a:defRPr sz="1000">
                <a:solidFill>
                  <a:srgbClr val="005375"/>
                </a:solidFill>
              </a:defRPr>
            </a:lvl5pPr>
            <a:lvl6pPr lvl="5" rtl="0" algn="r">
              <a:lnSpc>
                <a:spcPct val="100000"/>
              </a:lnSpc>
              <a:spcBef>
                <a:spcPts val="0"/>
              </a:spcBef>
              <a:spcAft>
                <a:spcPts val="0"/>
              </a:spcAft>
              <a:buClr>
                <a:srgbClr val="005375"/>
              </a:buClr>
              <a:buSzPts val="1000"/>
              <a:buNone/>
              <a:defRPr sz="1000">
                <a:solidFill>
                  <a:srgbClr val="005375"/>
                </a:solidFill>
              </a:defRPr>
            </a:lvl6pPr>
            <a:lvl7pPr lvl="6" rtl="0" algn="r">
              <a:lnSpc>
                <a:spcPct val="100000"/>
              </a:lnSpc>
              <a:spcBef>
                <a:spcPts val="0"/>
              </a:spcBef>
              <a:spcAft>
                <a:spcPts val="0"/>
              </a:spcAft>
              <a:buClr>
                <a:srgbClr val="005375"/>
              </a:buClr>
              <a:buSzPts val="1000"/>
              <a:buNone/>
              <a:defRPr sz="1000">
                <a:solidFill>
                  <a:srgbClr val="005375"/>
                </a:solidFill>
              </a:defRPr>
            </a:lvl7pPr>
            <a:lvl8pPr lvl="7" rtl="0" algn="r">
              <a:lnSpc>
                <a:spcPct val="100000"/>
              </a:lnSpc>
              <a:spcBef>
                <a:spcPts val="0"/>
              </a:spcBef>
              <a:spcAft>
                <a:spcPts val="0"/>
              </a:spcAft>
              <a:buClr>
                <a:srgbClr val="005375"/>
              </a:buClr>
              <a:buSzPts val="1000"/>
              <a:buNone/>
              <a:defRPr sz="1000">
                <a:solidFill>
                  <a:srgbClr val="005375"/>
                </a:solidFill>
              </a:defRPr>
            </a:lvl8pPr>
            <a:lvl9pPr lvl="8" rtl="0" algn="r">
              <a:lnSpc>
                <a:spcPct val="100000"/>
              </a:lnSpc>
              <a:spcBef>
                <a:spcPts val="0"/>
              </a:spcBef>
              <a:spcAft>
                <a:spcPts val="0"/>
              </a:spcAft>
              <a:buClr>
                <a:srgbClr val="005375"/>
              </a:buClr>
              <a:buSzPts val="1000"/>
              <a:buNone/>
              <a:defRPr sz="1000">
                <a:solidFill>
                  <a:srgbClr val="005375"/>
                </a:solidFill>
              </a:defRPr>
            </a:lvl9pPr>
          </a:lstStyle>
          <a:p/>
        </p:txBody>
      </p:sp>
      <p:sp>
        <p:nvSpPr>
          <p:cNvPr id="100" name="Google Shape;100;p16"/>
          <p:cNvSpPr txBox="1"/>
          <p:nvPr>
            <p:ph idx="7" type="ctrTitle"/>
          </p:nvPr>
        </p:nvSpPr>
        <p:spPr>
          <a:xfrm>
            <a:off x="5935023" y="2016350"/>
            <a:ext cx="22959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375"/>
              </a:buClr>
              <a:buSzPts val="1800"/>
              <a:buNone/>
              <a:defRPr sz="1800">
                <a:solidFill>
                  <a:srgbClr val="005375"/>
                </a:solidFill>
              </a:defRPr>
            </a:lvl1pPr>
            <a:lvl2pPr lvl="1" rtl="0">
              <a:spcBef>
                <a:spcPts val="0"/>
              </a:spcBef>
              <a:spcAft>
                <a:spcPts val="0"/>
              </a:spcAft>
              <a:buClr>
                <a:srgbClr val="005375"/>
              </a:buClr>
              <a:buSzPts val="1800"/>
              <a:buNone/>
              <a:defRPr sz="1800">
                <a:solidFill>
                  <a:srgbClr val="005375"/>
                </a:solidFill>
              </a:defRPr>
            </a:lvl2pPr>
            <a:lvl3pPr lvl="2" rtl="0">
              <a:spcBef>
                <a:spcPts val="0"/>
              </a:spcBef>
              <a:spcAft>
                <a:spcPts val="0"/>
              </a:spcAft>
              <a:buClr>
                <a:srgbClr val="005375"/>
              </a:buClr>
              <a:buSzPts val="1800"/>
              <a:buNone/>
              <a:defRPr sz="1800">
                <a:solidFill>
                  <a:srgbClr val="005375"/>
                </a:solidFill>
              </a:defRPr>
            </a:lvl3pPr>
            <a:lvl4pPr lvl="3" rtl="0">
              <a:spcBef>
                <a:spcPts val="0"/>
              </a:spcBef>
              <a:spcAft>
                <a:spcPts val="0"/>
              </a:spcAft>
              <a:buClr>
                <a:srgbClr val="005375"/>
              </a:buClr>
              <a:buSzPts val="1800"/>
              <a:buNone/>
              <a:defRPr sz="1800">
                <a:solidFill>
                  <a:srgbClr val="005375"/>
                </a:solidFill>
              </a:defRPr>
            </a:lvl4pPr>
            <a:lvl5pPr lvl="4" rtl="0">
              <a:spcBef>
                <a:spcPts val="0"/>
              </a:spcBef>
              <a:spcAft>
                <a:spcPts val="0"/>
              </a:spcAft>
              <a:buClr>
                <a:srgbClr val="005375"/>
              </a:buClr>
              <a:buSzPts val="1800"/>
              <a:buNone/>
              <a:defRPr sz="1800">
                <a:solidFill>
                  <a:srgbClr val="005375"/>
                </a:solidFill>
              </a:defRPr>
            </a:lvl5pPr>
            <a:lvl6pPr lvl="5" rtl="0">
              <a:spcBef>
                <a:spcPts val="0"/>
              </a:spcBef>
              <a:spcAft>
                <a:spcPts val="0"/>
              </a:spcAft>
              <a:buClr>
                <a:srgbClr val="005375"/>
              </a:buClr>
              <a:buSzPts val="1800"/>
              <a:buNone/>
              <a:defRPr sz="1800">
                <a:solidFill>
                  <a:srgbClr val="005375"/>
                </a:solidFill>
              </a:defRPr>
            </a:lvl6pPr>
            <a:lvl7pPr lvl="6" rtl="0">
              <a:spcBef>
                <a:spcPts val="0"/>
              </a:spcBef>
              <a:spcAft>
                <a:spcPts val="0"/>
              </a:spcAft>
              <a:buClr>
                <a:srgbClr val="005375"/>
              </a:buClr>
              <a:buSzPts val="1800"/>
              <a:buNone/>
              <a:defRPr sz="1800">
                <a:solidFill>
                  <a:srgbClr val="005375"/>
                </a:solidFill>
              </a:defRPr>
            </a:lvl7pPr>
            <a:lvl8pPr lvl="7" rtl="0">
              <a:spcBef>
                <a:spcPts val="0"/>
              </a:spcBef>
              <a:spcAft>
                <a:spcPts val="0"/>
              </a:spcAft>
              <a:buClr>
                <a:srgbClr val="005375"/>
              </a:buClr>
              <a:buSzPts val="1800"/>
              <a:buNone/>
              <a:defRPr sz="1800">
                <a:solidFill>
                  <a:srgbClr val="005375"/>
                </a:solidFill>
              </a:defRPr>
            </a:lvl8pPr>
            <a:lvl9pPr lvl="8" rtl="0">
              <a:spcBef>
                <a:spcPts val="0"/>
              </a:spcBef>
              <a:spcAft>
                <a:spcPts val="0"/>
              </a:spcAft>
              <a:buClr>
                <a:srgbClr val="005375"/>
              </a:buClr>
              <a:buSzPts val="1800"/>
              <a:buNone/>
              <a:defRPr sz="1800">
                <a:solidFill>
                  <a:srgbClr val="005375"/>
                </a:solidFill>
              </a:defRPr>
            </a:lvl9pPr>
          </a:lstStyle>
          <a:p/>
        </p:txBody>
      </p:sp>
      <p:sp>
        <p:nvSpPr>
          <p:cNvPr id="101" name="Google Shape;101;p16"/>
          <p:cNvSpPr txBox="1"/>
          <p:nvPr>
            <p:ph idx="8" type="subTitle"/>
          </p:nvPr>
        </p:nvSpPr>
        <p:spPr>
          <a:xfrm>
            <a:off x="5935025" y="2393400"/>
            <a:ext cx="2041500" cy="39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5375"/>
              </a:buClr>
              <a:buSzPts val="1000"/>
              <a:buNone/>
              <a:defRPr sz="1000">
                <a:solidFill>
                  <a:srgbClr val="005375"/>
                </a:solidFill>
              </a:defRPr>
            </a:lvl1pPr>
            <a:lvl2pPr lvl="1" rtl="0">
              <a:lnSpc>
                <a:spcPct val="100000"/>
              </a:lnSpc>
              <a:spcBef>
                <a:spcPts val="0"/>
              </a:spcBef>
              <a:spcAft>
                <a:spcPts val="0"/>
              </a:spcAft>
              <a:buClr>
                <a:srgbClr val="005375"/>
              </a:buClr>
              <a:buSzPts val="1000"/>
              <a:buNone/>
              <a:defRPr sz="1000">
                <a:solidFill>
                  <a:srgbClr val="005375"/>
                </a:solidFill>
              </a:defRPr>
            </a:lvl2pPr>
            <a:lvl3pPr lvl="2" rtl="0">
              <a:lnSpc>
                <a:spcPct val="100000"/>
              </a:lnSpc>
              <a:spcBef>
                <a:spcPts val="0"/>
              </a:spcBef>
              <a:spcAft>
                <a:spcPts val="0"/>
              </a:spcAft>
              <a:buClr>
                <a:srgbClr val="005375"/>
              </a:buClr>
              <a:buSzPts val="1000"/>
              <a:buNone/>
              <a:defRPr sz="1000">
                <a:solidFill>
                  <a:srgbClr val="005375"/>
                </a:solidFill>
              </a:defRPr>
            </a:lvl3pPr>
            <a:lvl4pPr lvl="3" rtl="0">
              <a:lnSpc>
                <a:spcPct val="100000"/>
              </a:lnSpc>
              <a:spcBef>
                <a:spcPts val="0"/>
              </a:spcBef>
              <a:spcAft>
                <a:spcPts val="0"/>
              </a:spcAft>
              <a:buClr>
                <a:srgbClr val="005375"/>
              </a:buClr>
              <a:buSzPts val="1000"/>
              <a:buNone/>
              <a:defRPr sz="1000">
                <a:solidFill>
                  <a:srgbClr val="005375"/>
                </a:solidFill>
              </a:defRPr>
            </a:lvl4pPr>
            <a:lvl5pPr lvl="4" rtl="0">
              <a:lnSpc>
                <a:spcPct val="100000"/>
              </a:lnSpc>
              <a:spcBef>
                <a:spcPts val="0"/>
              </a:spcBef>
              <a:spcAft>
                <a:spcPts val="0"/>
              </a:spcAft>
              <a:buClr>
                <a:srgbClr val="005375"/>
              </a:buClr>
              <a:buSzPts val="1000"/>
              <a:buNone/>
              <a:defRPr sz="1000">
                <a:solidFill>
                  <a:srgbClr val="005375"/>
                </a:solidFill>
              </a:defRPr>
            </a:lvl5pPr>
            <a:lvl6pPr lvl="5" rtl="0">
              <a:lnSpc>
                <a:spcPct val="100000"/>
              </a:lnSpc>
              <a:spcBef>
                <a:spcPts val="0"/>
              </a:spcBef>
              <a:spcAft>
                <a:spcPts val="0"/>
              </a:spcAft>
              <a:buClr>
                <a:srgbClr val="005375"/>
              </a:buClr>
              <a:buSzPts val="1000"/>
              <a:buNone/>
              <a:defRPr sz="1000">
                <a:solidFill>
                  <a:srgbClr val="005375"/>
                </a:solidFill>
              </a:defRPr>
            </a:lvl6pPr>
            <a:lvl7pPr lvl="6" rtl="0">
              <a:lnSpc>
                <a:spcPct val="100000"/>
              </a:lnSpc>
              <a:spcBef>
                <a:spcPts val="0"/>
              </a:spcBef>
              <a:spcAft>
                <a:spcPts val="0"/>
              </a:spcAft>
              <a:buClr>
                <a:srgbClr val="005375"/>
              </a:buClr>
              <a:buSzPts val="1000"/>
              <a:buNone/>
              <a:defRPr sz="1000">
                <a:solidFill>
                  <a:srgbClr val="005375"/>
                </a:solidFill>
              </a:defRPr>
            </a:lvl7pPr>
            <a:lvl8pPr lvl="7" rtl="0">
              <a:lnSpc>
                <a:spcPct val="100000"/>
              </a:lnSpc>
              <a:spcBef>
                <a:spcPts val="0"/>
              </a:spcBef>
              <a:spcAft>
                <a:spcPts val="0"/>
              </a:spcAft>
              <a:buClr>
                <a:srgbClr val="005375"/>
              </a:buClr>
              <a:buSzPts val="1000"/>
              <a:buNone/>
              <a:defRPr sz="1000">
                <a:solidFill>
                  <a:srgbClr val="005375"/>
                </a:solidFill>
              </a:defRPr>
            </a:lvl8pPr>
            <a:lvl9pPr lvl="8" rtl="0">
              <a:lnSpc>
                <a:spcPct val="100000"/>
              </a:lnSpc>
              <a:spcBef>
                <a:spcPts val="0"/>
              </a:spcBef>
              <a:spcAft>
                <a:spcPts val="0"/>
              </a:spcAft>
              <a:buClr>
                <a:srgbClr val="005375"/>
              </a:buClr>
              <a:buSzPts val="1000"/>
              <a:buNone/>
              <a:defRPr sz="1000">
                <a:solidFill>
                  <a:srgbClr val="005375"/>
                </a:solidFill>
              </a:defRPr>
            </a:lvl9pPr>
          </a:lstStyle>
          <a:p/>
        </p:txBody>
      </p:sp>
      <p:sp>
        <p:nvSpPr>
          <p:cNvPr id="102" name="Google Shape;102;p16"/>
          <p:cNvSpPr/>
          <p:nvPr/>
        </p:nvSpPr>
        <p:spPr>
          <a:xfrm>
            <a:off x="8829600" y="1476375"/>
            <a:ext cx="314400" cy="29241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8829600" y="1476375"/>
            <a:ext cx="234300" cy="29241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0" y="1476375"/>
            <a:ext cx="314400" cy="29241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BIG_NUMBER_1_1_1_1_4">
    <p:spTree>
      <p:nvGrpSpPr>
        <p:cNvPr id="105" name="Shape 105"/>
        <p:cNvGrpSpPr/>
        <p:nvPr/>
      </p:nvGrpSpPr>
      <p:grpSpPr>
        <a:xfrm>
          <a:off x="0" y="0"/>
          <a:ext cx="0" cy="0"/>
          <a:chOff x="0" y="0"/>
          <a:chExt cx="0" cy="0"/>
        </a:xfrm>
      </p:grpSpPr>
      <p:sp>
        <p:nvSpPr>
          <p:cNvPr id="106" name="Google Shape;106;p17"/>
          <p:cNvSpPr/>
          <p:nvPr/>
        </p:nvSpPr>
        <p:spPr>
          <a:xfrm>
            <a:off x="-150" y="0"/>
            <a:ext cx="4572300" cy="51435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7" name="Google Shape;107;p17"/>
          <p:cNvSpPr/>
          <p:nvPr/>
        </p:nvSpPr>
        <p:spPr>
          <a:xfrm>
            <a:off x="4571850" y="0"/>
            <a:ext cx="4572300" cy="51435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400"/>
              <a:buNone/>
              <a:defRPr sz="2400">
                <a:solidFill>
                  <a:srgbClr val="FFFFFF"/>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BIG_NUMBER_1_1_1_1_5">
    <p:spTree>
      <p:nvGrpSpPr>
        <p:cNvPr id="109" name="Shape 109"/>
        <p:cNvGrpSpPr/>
        <p:nvPr/>
      </p:nvGrpSpPr>
      <p:grpSpPr>
        <a:xfrm>
          <a:off x="0" y="0"/>
          <a:ext cx="0" cy="0"/>
          <a:chOff x="0" y="0"/>
          <a:chExt cx="0" cy="0"/>
        </a:xfrm>
      </p:grpSpPr>
      <p:sp>
        <p:nvSpPr>
          <p:cNvPr id="110" name="Google Shape;110;p18"/>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111" name="Google Shape;111;p18"/>
          <p:cNvSpPr/>
          <p:nvPr/>
        </p:nvSpPr>
        <p:spPr>
          <a:xfrm>
            <a:off x="-112075" y="3761825"/>
            <a:ext cx="9256200" cy="138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64375" y="3465375"/>
            <a:ext cx="3793800" cy="29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BIG_NUMBER_1_1_1_3_2">
    <p:spTree>
      <p:nvGrpSpPr>
        <p:cNvPr id="113" name="Shape 113"/>
        <p:cNvGrpSpPr/>
        <p:nvPr/>
      </p:nvGrpSpPr>
      <p:grpSpPr>
        <a:xfrm>
          <a:off x="0" y="0"/>
          <a:ext cx="0" cy="0"/>
          <a:chOff x="0" y="0"/>
          <a:chExt cx="0" cy="0"/>
        </a:xfrm>
      </p:grpSpPr>
      <p:sp>
        <p:nvSpPr>
          <p:cNvPr id="114" name="Google Shape;114;p19"/>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115" name="Google Shape;115;p19"/>
          <p:cNvSpPr txBox="1"/>
          <p:nvPr>
            <p:ph idx="1" type="subTitle"/>
          </p:nvPr>
        </p:nvSpPr>
        <p:spPr>
          <a:xfrm>
            <a:off x="1408373" y="3834053"/>
            <a:ext cx="2295900" cy="3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
        <p:nvSpPr>
          <p:cNvPr id="116" name="Google Shape;116;p19"/>
          <p:cNvSpPr txBox="1"/>
          <p:nvPr>
            <p:ph idx="2" type="subTitle"/>
          </p:nvPr>
        </p:nvSpPr>
        <p:spPr>
          <a:xfrm>
            <a:off x="5439723" y="1567103"/>
            <a:ext cx="2295900" cy="3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TEXT 2">
  <p:cSld name="BIG_NUMBER_1_1_1_3_3">
    <p:spTree>
      <p:nvGrpSpPr>
        <p:cNvPr id="117" name="Shape 117"/>
        <p:cNvGrpSpPr/>
        <p:nvPr/>
      </p:nvGrpSpPr>
      <p:grpSpPr>
        <a:xfrm>
          <a:off x="0" y="0"/>
          <a:ext cx="0" cy="0"/>
          <a:chOff x="0" y="0"/>
          <a:chExt cx="0" cy="0"/>
        </a:xfrm>
      </p:grpSpPr>
      <p:sp>
        <p:nvSpPr>
          <p:cNvPr id="118" name="Google Shape;118;p20"/>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119" name="Google Shape;119;p20"/>
          <p:cNvSpPr txBox="1"/>
          <p:nvPr>
            <p:ph idx="2" type="ctrTitle"/>
          </p:nvPr>
        </p:nvSpPr>
        <p:spPr>
          <a:xfrm>
            <a:off x="1960200" y="2510150"/>
            <a:ext cx="52236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3600"/>
              <a:buNone/>
              <a:defRPr>
                <a:solidFill>
                  <a:srgbClr val="005375"/>
                </a:solidFill>
              </a:defRPr>
            </a:lvl1pPr>
            <a:lvl2pPr lvl="1" rtl="0" algn="ctr">
              <a:spcBef>
                <a:spcPts val="0"/>
              </a:spcBef>
              <a:spcAft>
                <a:spcPts val="0"/>
              </a:spcAft>
              <a:buClr>
                <a:srgbClr val="005375"/>
              </a:buClr>
              <a:buSzPts val="3600"/>
              <a:buNone/>
              <a:defRPr sz="3600">
                <a:solidFill>
                  <a:srgbClr val="005375"/>
                </a:solidFill>
              </a:defRPr>
            </a:lvl2pPr>
            <a:lvl3pPr lvl="2" rtl="0" algn="ctr">
              <a:spcBef>
                <a:spcPts val="0"/>
              </a:spcBef>
              <a:spcAft>
                <a:spcPts val="0"/>
              </a:spcAft>
              <a:buClr>
                <a:srgbClr val="005375"/>
              </a:buClr>
              <a:buSzPts val="3600"/>
              <a:buNone/>
              <a:defRPr sz="3600">
                <a:solidFill>
                  <a:srgbClr val="005375"/>
                </a:solidFill>
              </a:defRPr>
            </a:lvl3pPr>
            <a:lvl4pPr lvl="3" rtl="0" algn="ctr">
              <a:spcBef>
                <a:spcPts val="0"/>
              </a:spcBef>
              <a:spcAft>
                <a:spcPts val="0"/>
              </a:spcAft>
              <a:buClr>
                <a:srgbClr val="005375"/>
              </a:buClr>
              <a:buSzPts val="3600"/>
              <a:buNone/>
              <a:defRPr sz="3600">
                <a:solidFill>
                  <a:srgbClr val="005375"/>
                </a:solidFill>
              </a:defRPr>
            </a:lvl4pPr>
            <a:lvl5pPr lvl="4" rtl="0" algn="ctr">
              <a:spcBef>
                <a:spcPts val="0"/>
              </a:spcBef>
              <a:spcAft>
                <a:spcPts val="0"/>
              </a:spcAft>
              <a:buClr>
                <a:srgbClr val="005375"/>
              </a:buClr>
              <a:buSzPts val="3600"/>
              <a:buNone/>
              <a:defRPr sz="3600">
                <a:solidFill>
                  <a:srgbClr val="005375"/>
                </a:solidFill>
              </a:defRPr>
            </a:lvl5pPr>
            <a:lvl6pPr lvl="5" rtl="0" algn="ctr">
              <a:spcBef>
                <a:spcPts val="0"/>
              </a:spcBef>
              <a:spcAft>
                <a:spcPts val="0"/>
              </a:spcAft>
              <a:buClr>
                <a:srgbClr val="005375"/>
              </a:buClr>
              <a:buSzPts val="3600"/>
              <a:buNone/>
              <a:defRPr sz="3600">
                <a:solidFill>
                  <a:srgbClr val="005375"/>
                </a:solidFill>
              </a:defRPr>
            </a:lvl6pPr>
            <a:lvl7pPr lvl="6" rtl="0" algn="ctr">
              <a:spcBef>
                <a:spcPts val="0"/>
              </a:spcBef>
              <a:spcAft>
                <a:spcPts val="0"/>
              </a:spcAft>
              <a:buClr>
                <a:srgbClr val="005375"/>
              </a:buClr>
              <a:buSzPts val="3600"/>
              <a:buNone/>
              <a:defRPr sz="3600">
                <a:solidFill>
                  <a:srgbClr val="005375"/>
                </a:solidFill>
              </a:defRPr>
            </a:lvl7pPr>
            <a:lvl8pPr lvl="7" rtl="0" algn="ctr">
              <a:spcBef>
                <a:spcPts val="0"/>
              </a:spcBef>
              <a:spcAft>
                <a:spcPts val="0"/>
              </a:spcAft>
              <a:buClr>
                <a:srgbClr val="005375"/>
              </a:buClr>
              <a:buSzPts val="3600"/>
              <a:buNone/>
              <a:defRPr sz="3600">
                <a:solidFill>
                  <a:srgbClr val="005375"/>
                </a:solidFill>
              </a:defRPr>
            </a:lvl8pPr>
            <a:lvl9pPr lvl="8" rtl="0" algn="ctr">
              <a:spcBef>
                <a:spcPts val="0"/>
              </a:spcBef>
              <a:spcAft>
                <a:spcPts val="0"/>
              </a:spcAft>
              <a:buClr>
                <a:srgbClr val="005375"/>
              </a:buClr>
              <a:buSzPts val="3600"/>
              <a:buNone/>
              <a:defRPr sz="3600">
                <a:solidFill>
                  <a:srgbClr val="005375"/>
                </a:solidFill>
              </a:defRPr>
            </a:lvl9pPr>
          </a:lstStyle>
          <a:p/>
        </p:txBody>
      </p:sp>
      <p:sp>
        <p:nvSpPr>
          <p:cNvPr id="120" name="Google Shape;120;p20"/>
          <p:cNvSpPr txBox="1"/>
          <p:nvPr>
            <p:ph idx="1" type="subTitle"/>
          </p:nvPr>
        </p:nvSpPr>
        <p:spPr>
          <a:xfrm>
            <a:off x="2769925" y="3279225"/>
            <a:ext cx="3814200" cy="74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
        <p:nvSpPr>
          <p:cNvPr id="121" name="Google Shape;121;p20"/>
          <p:cNvSpPr/>
          <p:nvPr/>
        </p:nvSpPr>
        <p:spPr>
          <a:xfrm>
            <a:off x="0" y="2173125"/>
            <a:ext cx="1668000" cy="18477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7476000" y="2173125"/>
            <a:ext cx="1668000" cy="18477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TEXT ">
  <p:cSld name="BIG_NUMBER_1_1_1_3_3_2">
    <p:spTree>
      <p:nvGrpSpPr>
        <p:cNvPr id="11" name="Shape 11"/>
        <p:cNvGrpSpPr/>
        <p:nvPr/>
      </p:nvGrpSpPr>
      <p:grpSpPr>
        <a:xfrm>
          <a:off x="0" y="0"/>
          <a:ext cx="0" cy="0"/>
          <a:chOff x="0" y="0"/>
          <a:chExt cx="0" cy="0"/>
        </a:xfrm>
      </p:grpSpPr>
      <p:sp>
        <p:nvSpPr>
          <p:cNvPr id="12" name="Google Shape;12;p3"/>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13" name="Google Shape;13;p3"/>
          <p:cNvSpPr txBox="1"/>
          <p:nvPr>
            <p:ph idx="1" type="subTitle"/>
          </p:nvPr>
        </p:nvSpPr>
        <p:spPr>
          <a:xfrm>
            <a:off x="720000" y="1685250"/>
            <a:ext cx="6750600" cy="306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5375"/>
              </a:buClr>
              <a:buSzPts val="1000"/>
              <a:buNone/>
              <a:defRPr sz="1000">
                <a:solidFill>
                  <a:srgbClr val="005375"/>
                </a:solidFill>
              </a:defRPr>
            </a:lvl1pPr>
            <a:lvl2pPr lvl="1" rtl="0">
              <a:lnSpc>
                <a:spcPct val="100000"/>
              </a:lnSpc>
              <a:spcBef>
                <a:spcPts val="0"/>
              </a:spcBef>
              <a:spcAft>
                <a:spcPts val="0"/>
              </a:spcAft>
              <a:buClr>
                <a:srgbClr val="005375"/>
              </a:buClr>
              <a:buSzPts val="1000"/>
              <a:buNone/>
              <a:defRPr sz="1000">
                <a:solidFill>
                  <a:srgbClr val="005375"/>
                </a:solidFill>
              </a:defRPr>
            </a:lvl2pPr>
            <a:lvl3pPr lvl="2" rtl="0">
              <a:lnSpc>
                <a:spcPct val="100000"/>
              </a:lnSpc>
              <a:spcBef>
                <a:spcPts val="0"/>
              </a:spcBef>
              <a:spcAft>
                <a:spcPts val="0"/>
              </a:spcAft>
              <a:buClr>
                <a:srgbClr val="005375"/>
              </a:buClr>
              <a:buSzPts val="1000"/>
              <a:buNone/>
              <a:defRPr sz="1000">
                <a:solidFill>
                  <a:srgbClr val="005375"/>
                </a:solidFill>
              </a:defRPr>
            </a:lvl3pPr>
            <a:lvl4pPr lvl="3" rtl="0">
              <a:lnSpc>
                <a:spcPct val="100000"/>
              </a:lnSpc>
              <a:spcBef>
                <a:spcPts val="0"/>
              </a:spcBef>
              <a:spcAft>
                <a:spcPts val="0"/>
              </a:spcAft>
              <a:buClr>
                <a:srgbClr val="005375"/>
              </a:buClr>
              <a:buSzPts val="1000"/>
              <a:buNone/>
              <a:defRPr sz="1000">
                <a:solidFill>
                  <a:srgbClr val="005375"/>
                </a:solidFill>
              </a:defRPr>
            </a:lvl4pPr>
            <a:lvl5pPr lvl="4" rtl="0">
              <a:lnSpc>
                <a:spcPct val="100000"/>
              </a:lnSpc>
              <a:spcBef>
                <a:spcPts val="0"/>
              </a:spcBef>
              <a:spcAft>
                <a:spcPts val="0"/>
              </a:spcAft>
              <a:buClr>
                <a:srgbClr val="005375"/>
              </a:buClr>
              <a:buSzPts val="1000"/>
              <a:buNone/>
              <a:defRPr sz="1000">
                <a:solidFill>
                  <a:srgbClr val="005375"/>
                </a:solidFill>
              </a:defRPr>
            </a:lvl5pPr>
            <a:lvl6pPr lvl="5" rtl="0">
              <a:lnSpc>
                <a:spcPct val="100000"/>
              </a:lnSpc>
              <a:spcBef>
                <a:spcPts val="0"/>
              </a:spcBef>
              <a:spcAft>
                <a:spcPts val="0"/>
              </a:spcAft>
              <a:buClr>
                <a:srgbClr val="005375"/>
              </a:buClr>
              <a:buSzPts val="1000"/>
              <a:buNone/>
              <a:defRPr sz="1000">
                <a:solidFill>
                  <a:srgbClr val="005375"/>
                </a:solidFill>
              </a:defRPr>
            </a:lvl6pPr>
            <a:lvl7pPr lvl="6" rtl="0">
              <a:lnSpc>
                <a:spcPct val="100000"/>
              </a:lnSpc>
              <a:spcBef>
                <a:spcPts val="0"/>
              </a:spcBef>
              <a:spcAft>
                <a:spcPts val="0"/>
              </a:spcAft>
              <a:buClr>
                <a:srgbClr val="005375"/>
              </a:buClr>
              <a:buSzPts val="1000"/>
              <a:buNone/>
              <a:defRPr sz="1000">
                <a:solidFill>
                  <a:srgbClr val="005375"/>
                </a:solidFill>
              </a:defRPr>
            </a:lvl7pPr>
            <a:lvl8pPr lvl="7" rtl="0">
              <a:lnSpc>
                <a:spcPct val="100000"/>
              </a:lnSpc>
              <a:spcBef>
                <a:spcPts val="0"/>
              </a:spcBef>
              <a:spcAft>
                <a:spcPts val="0"/>
              </a:spcAft>
              <a:buClr>
                <a:srgbClr val="005375"/>
              </a:buClr>
              <a:buSzPts val="1000"/>
              <a:buNone/>
              <a:defRPr sz="1000">
                <a:solidFill>
                  <a:srgbClr val="005375"/>
                </a:solidFill>
              </a:defRPr>
            </a:lvl8pPr>
            <a:lvl9pPr lvl="8" rtl="0">
              <a:lnSpc>
                <a:spcPct val="100000"/>
              </a:lnSpc>
              <a:spcBef>
                <a:spcPts val="0"/>
              </a:spcBef>
              <a:spcAft>
                <a:spcPts val="0"/>
              </a:spcAft>
              <a:buClr>
                <a:srgbClr val="005375"/>
              </a:buClr>
              <a:buSzPts val="1000"/>
              <a:buNone/>
              <a:defRPr sz="1000">
                <a:solidFill>
                  <a:srgbClr val="005375"/>
                </a:solidFill>
              </a:defRPr>
            </a:lvl9pPr>
          </a:lstStyle>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_1_1_4">
    <p:spTree>
      <p:nvGrpSpPr>
        <p:cNvPr id="123" name="Shape 123"/>
        <p:cNvGrpSpPr/>
        <p:nvPr/>
      </p:nvGrpSpPr>
      <p:grpSpPr>
        <a:xfrm>
          <a:off x="0" y="0"/>
          <a:ext cx="0" cy="0"/>
          <a:chOff x="0" y="0"/>
          <a:chExt cx="0" cy="0"/>
        </a:xfrm>
      </p:grpSpPr>
      <p:sp>
        <p:nvSpPr>
          <p:cNvPr id="124" name="Google Shape;124;p21"/>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125" name="Google Shape;125;p21"/>
          <p:cNvSpPr txBox="1"/>
          <p:nvPr>
            <p:ph idx="2" type="ctrTitle"/>
          </p:nvPr>
        </p:nvSpPr>
        <p:spPr>
          <a:xfrm>
            <a:off x="2554550" y="3610175"/>
            <a:ext cx="20208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1800"/>
              <a:buNone/>
              <a:defRPr sz="1800">
                <a:solidFill>
                  <a:srgbClr val="005375"/>
                </a:solidFill>
              </a:defRPr>
            </a:lvl1pPr>
            <a:lvl2pPr lvl="1" rtl="0" algn="ctr">
              <a:spcBef>
                <a:spcPts val="0"/>
              </a:spcBef>
              <a:spcAft>
                <a:spcPts val="0"/>
              </a:spcAft>
              <a:buClr>
                <a:srgbClr val="005375"/>
              </a:buClr>
              <a:buSzPts val="1800"/>
              <a:buNone/>
              <a:defRPr sz="1800">
                <a:solidFill>
                  <a:srgbClr val="005375"/>
                </a:solidFill>
              </a:defRPr>
            </a:lvl2pPr>
            <a:lvl3pPr lvl="2" rtl="0" algn="ctr">
              <a:spcBef>
                <a:spcPts val="0"/>
              </a:spcBef>
              <a:spcAft>
                <a:spcPts val="0"/>
              </a:spcAft>
              <a:buClr>
                <a:srgbClr val="005375"/>
              </a:buClr>
              <a:buSzPts val="1800"/>
              <a:buNone/>
              <a:defRPr sz="1800">
                <a:solidFill>
                  <a:srgbClr val="005375"/>
                </a:solidFill>
              </a:defRPr>
            </a:lvl3pPr>
            <a:lvl4pPr lvl="3" rtl="0" algn="ctr">
              <a:spcBef>
                <a:spcPts val="0"/>
              </a:spcBef>
              <a:spcAft>
                <a:spcPts val="0"/>
              </a:spcAft>
              <a:buClr>
                <a:srgbClr val="005375"/>
              </a:buClr>
              <a:buSzPts val="1800"/>
              <a:buNone/>
              <a:defRPr sz="1800">
                <a:solidFill>
                  <a:srgbClr val="005375"/>
                </a:solidFill>
              </a:defRPr>
            </a:lvl4pPr>
            <a:lvl5pPr lvl="4" rtl="0" algn="ctr">
              <a:spcBef>
                <a:spcPts val="0"/>
              </a:spcBef>
              <a:spcAft>
                <a:spcPts val="0"/>
              </a:spcAft>
              <a:buClr>
                <a:srgbClr val="005375"/>
              </a:buClr>
              <a:buSzPts val="1800"/>
              <a:buNone/>
              <a:defRPr sz="1800">
                <a:solidFill>
                  <a:srgbClr val="005375"/>
                </a:solidFill>
              </a:defRPr>
            </a:lvl5pPr>
            <a:lvl6pPr lvl="5" rtl="0" algn="ctr">
              <a:spcBef>
                <a:spcPts val="0"/>
              </a:spcBef>
              <a:spcAft>
                <a:spcPts val="0"/>
              </a:spcAft>
              <a:buClr>
                <a:srgbClr val="005375"/>
              </a:buClr>
              <a:buSzPts val="1800"/>
              <a:buNone/>
              <a:defRPr sz="1800">
                <a:solidFill>
                  <a:srgbClr val="005375"/>
                </a:solidFill>
              </a:defRPr>
            </a:lvl6pPr>
            <a:lvl7pPr lvl="6" rtl="0" algn="ctr">
              <a:spcBef>
                <a:spcPts val="0"/>
              </a:spcBef>
              <a:spcAft>
                <a:spcPts val="0"/>
              </a:spcAft>
              <a:buClr>
                <a:srgbClr val="005375"/>
              </a:buClr>
              <a:buSzPts val="1800"/>
              <a:buNone/>
              <a:defRPr sz="1800">
                <a:solidFill>
                  <a:srgbClr val="005375"/>
                </a:solidFill>
              </a:defRPr>
            </a:lvl7pPr>
            <a:lvl8pPr lvl="7" rtl="0" algn="ctr">
              <a:spcBef>
                <a:spcPts val="0"/>
              </a:spcBef>
              <a:spcAft>
                <a:spcPts val="0"/>
              </a:spcAft>
              <a:buClr>
                <a:srgbClr val="005375"/>
              </a:buClr>
              <a:buSzPts val="1800"/>
              <a:buNone/>
              <a:defRPr sz="1800">
                <a:solidFill>
                  <a:srgbClr val="005375"/>
                </a:solidFill>
              </a:defRPr>
            </a:lvl8pPr>
            <a:lvl9pPr lvl="8" rtl="0" algn="ctr">
              <a:spcBef>
                <a:spcPts val="0"/>
              </a:spcBef>
              <a:spcAft>
                <a:spcPts val="0"/>
              </a:spcAft>
              <a:buClr>
                <a:srgbClr val="005375"/>
              </a:buClr>
              <a:buSzPts val="1800"/>
              <a:buNone/>
              <a:defRPr sz="1800">
                <a:solidFill>
                  <a:srgbClr val="005375"/>
                </a:solidFill>
              </a:defRPr>
            </a:lvl9pPr>
          </a:lstStyle>
          <a:p/>
        </p:txBody>
      </p:sp>
      <p:sp>
        <p:nvSpPr>
          <p:cNvPr id="126" name="Google Shape;126;p21"/>
          <p:cNvSpPr txBox="1"/>
          <p:nvPr>
            <p:ph idx="1" type="subTitle"/>
          </p:nvPr>
        </p:nvSpPr>
        <p:spPr>
          <a:xfrm>
            <a:off x="2755761" y="3911025"/>
            <a:ext cx="1618500" cy="39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
        <p:nvSpPr>
          <p:cNvPr id="127" name="Google Shape;127;p21"/>
          <p:cNvSpPr txBox="1"/>
          <p:nvPr>
            <p:ph idx="3" type="ctrTitle"/>
          </p:nvPr>
        </p:nvSpPr>
        <p:spPr>
          <a:xfrm>
            <a:off x="4380506" y="3610175"/>
            <a:ext cx="20208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1800"/>
              <a:buNone/>
              <a:defRPr sz="1800">
                <a:solidFill>
                  <a:srgbClr val="005375"/>
                </a:solidFill>
              </a:defRPr>
            </a:lvl1pPr>
            <a:lvl2pPr lvl="1" rtl="0" algn="ctr">
              <a:spcBef>
                <a:spcPts val="0"/>
              </a:spcBef>
              <a:spcAft>
                <a:spcPts val="0"/>
              </a:spcAft>
              <a:buClr>
                <a:srgbClr val="005375"/>
              </a:buClr>
              <a:buSzPts val="1800"/>
              <a:buNone/>
              <a:defRPr sz="1800">
                <a:solidFill>
                  <a:srgbClr val="005375"/>
                </a:solidFill>
              </a:defRPr>
            </a:lvl2pPr>
            <a:lvl3pPr lvl="2" rtl="0" algn="ctr">
              <a:spcBef>
                <a:spcPts val="0"/>
              </a:spcBef>
              <a:spcAft>
                <a:spcPts val="0"/>
              </a:spcAft>
              <a:buClr>
                <a:srgbClr val="005375"/>
              </a:buClr>
              <a:buSzPts val="1800"/>
              <a:buNone/>
              <a:defRPr sz="1800">
                <a:solidFill>
                  <a:srgbClr val="005375"/>
                </a:solidFill>
              </a:defRPr>
            </a:lvl3pPr>
            <a:lvl4pPr lvl="3" rtl="0" algn="ctr">
              <a:spcBef>
                <a:spcPts val="0"/>
              </a:spcBef>
              <a:spcAft>
                <a:spcPts val="0"/>
              </a:spcAft>
              <a:buClr>
                <a:srgbClr val="005375"/>
              </a:buClr>
              <a:buSzPts val="1800"/>
              <a:buNone/>
              <a:defRPr sz="1800">
                <a:solidFill>
                  <a:srgbClr val="005375"/>
                </a:solidFill>
              </a:defRPr>
            </a:lvl4pPr>
            <a:lvl5pPr lvl="4" rtl="0" algn="ctr">
              <a:spcBef>
                <a:spcPts val="0"/>
              </a:spcBef>
              <a:spcAft>
                <a:spcPts val="0"/>
              </a:spcAft>
              <a:buClr>
                <a:srgbClr val="005375"/>
              </a:buClr>
              <a:buSzPts val="1800"/>
              <a:buNone/>
              <a:defRPr sz="1800">
                <a:solidFill>
                  <a:srgbClr val="005375"/>
                </a:solidFill>
              </a:defRPr>
            </a:lvl5pPr>
            <a:lvl6pPr lvl="5" rtl="0" algn="ctr">
              <a:spcBef>
                <a:spcPts val="0"/>
              </a:spcBef>
              <a:spcAft>
                <a:spcPts val="0"/>
              </a:spcAft>
              <a:buClr>
                <a:srgbClr val="005375"/>
              </a:buClr>
              <a:buSzPts val="1800"/>
              <a:buNone/>
              <a:defRPr sz="1800">
                <a:solidFill>
                  <a:srgbClr val="005375"/>
                </a:solidFill>
              </a:defRPr>
            </a:lvl6pPr>
            <a:lvl7pPr lvl="6" rtl="0" algn="ctr">
              <a:spcBef>
                <a:spcPts val="0"/>
              </a:spcBef>
              <a:spcAft>
                <a:spcPts val="0"/>
              </a:spcAft>
              <a:buClr>
                <a:srgbClr val="005375"/>
              </a:buClr>
              <a:buSzPts val="1800"/>
              <a:buNone/>
              <a:defRPr sz="1800">
                <a:solidFill>
                  <a:srgbClr val="005375"/>
                </a:solidFill>
              </a:defRPr>
            </a:lvl7pPr>
            <a:lvl8pPr lvl="7" rtl="0" algn="ctr">
              <a:spcBef>
                <a:spcPts val="0"/>
              </a:spcBef>
              <a:spcAft>
                <a:spcPts val="0"/>
              </a:spcAft>
              <a:buClr>
                <a:srgbClr val="005375"/>
              </a:buClr>
              <a:buSzPts val="1800"/>
              <a:buNone/>
              <a:defRPr sz="1800">
                <a:solidFill>
                  <a:srgbClr val="005375"/>
                </a:solidFill>
              </a:defRPr>
            </a:lvl8pPr>
            <a:lvl9pPr lvl="8" rtl="0" algn="ctr">
              <a:spcBef>
                <a:spcPts val="0"/>
              </a:spcBef>
              <a:spcAft>
                <a:spcPts val="0"/>
              </a:spcAft>
              <a:buClr>
                <a:srgbClr val="005375"/>
              </a:buClr>
              <a:buSzPts val="1800"/>
              <a:buNone/>
              <a:defRPr sz="1800">
                <a:solidFill>
                  <a:srgbClr val="005375"/>
                </a:solidFill>
              </a:defRPr>
            </a:lvl9pPr>
          </a:lstStyle>
          <a:p/>
        </p:txBody>
      </p:sp>
      <p:sp>
        <p:nvSpPr>
          <p:cNvPr id="128" name="Google Shape;128;p21"/>
          <p:cNvSpPr txBox="1"/>
          <p:nvPr>
            <p:ph idx="4" type="subTitle"/>
          </p:nvPr>
        </p:nvSpPr>
        <p:spPr>
          <a:xfrm>
            <a:off x="4581716" y="3911025"/>
            <a:ext cx="1618500" cy="39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
        <p:nvSpPr>
          <p:cNvPr id="129" name="Google Shape;129;p21"/>
          <p:cNvSpPr txBox="1"/>
          <p:nvPr>
            <p:ph idx="5" type="ctrTitle"/>
          </p:nvPr>
        </p:nvSpPr>
        <p:spPr>
          <a:xfrm>
            <a:off x="6206462" y="3610175"/>
            <a:ext cx="20208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1800"/>
              <a:buNone/>
              <a:defRPr sz="1800">
                <a:solidFill>
                  <a:srgbClr val="005375"/>
                </a:solidFill>
              </a:defRPr>
            </a:lvl1pPr>
            <a:lvl2pPr lvl="1" rtl="0" algn="ctr">
              <a:spcBef>
                <a:spcPts val="0"/>
              </a:spcBef>
              <a:spcAft>
                <a:spcPts val="0"/>
              </a:spcAft>
              <a:buClr>
                <a:srgbClr val="005375"/>
              </a:buClr>
              <a:buSzPts val="1800"/>
              <a:buNone/>
              <a:defRPr sz="1800">
                <a:solidFill>
                  <a:srgbClr val="005375"/>
                </a:solidFill>
              </a:defRPr>
            </a:lvl2pPr>
            <a:lvl3pPr lvl="2" rtl="0" algn="ctr">
              <a:spcBef>
                <a:spcPts val="0"/>
              </a:spcBef>
              <a:spcAft>
                <a:spcPts val="0"/>
              </a:spcAft>
              <a:buClr>
                <a:srgbClr val="005375"/>
              </a:buClr>
              <a:buSzPts val="1800"/>
              <a:buNone/>
              <a:defRPr sz="1800">
                <a:solidFill>
                  <a:srgbClr val="005375"/>
                </a:solidFill>
              </a:defRPr>
            </a:lvl3pPr>
            <a:lvl4pPr lvl="3" rtl="0" algn="ctr">
              <a:spcBef>
                <a:spcPts val="0"/>
              </a:spcBef>
              <a:spcAft>
                <a:spcPts val="0"/>
              </a:spcAft>
              <a:buClr>
                <a:srgbClr val="005375"/>
              </a:buClr>
              <a:buSzPts val="1800"/>
              <a:buNone/>
              <a:defRPr sz="1800">
                <a:solidFill>
                  <a:srgbClr val="005375"/>
                </a:solidFill>
              </a:defRPr>
            </a:lvl4pPr>
            <a:lvl5pPr lvl="4" rtl="0" algn="ctr">
              <a:spcBef>
                <a:spcPts val="0"/>
              </a:spcBef>
              <a:spcAft>
                <a:spcPts val="0"/>
              </a:spcAft>
              <a:buClr>
                <a:srgbClr val="005375"/>
              </a:buClr>
              <a:buSzPts val="1800"/>
              <a:buNone/>
              <a:defRPr sz="1800">
                <a:solidFill>
                  <a:srgbClr val="005375"/>
                </a:solidFill>
              </a:defRPr>
            </a:lvl5pPr>
            <a:lvl6pPr lvl="5" rtl="0" algn="ctr">
              <a:spcBef>
                <a:spcPts val="0"/>
              </a:spcBef>
              <a:spcAft>
                <a:spcPts val="0"/>
              </a:spcAft>
              <a:buClr>
                <a:srgbClr val="005375"/>
              </a:buClr>
              <a:buSzPts val="1800"/>
              <a:buNone/>
              <a:defRPr sz="1800">
                <a:solidFill>
                  <a:srgbClr val="005375"/>
                </a:solidFill>
              </a:defRPr>
            </a:lvl6pPr>
            <a:lvl7pPr lvl="6" rtl="0" algn="ctr">
              <a:spcBef>
                <a:spcPts val="0"/>
              </a:spcBef>
              <a:spcAft>
                <a:spcPts val="0"/>
              </a:spcAft>
              <a:buClr>
                <a:srgbClr val="005375"/>
              </a:buClr>
              <a:buSzPts val="1800"/>
              <a:buNone/>
              <a:defRPr sz="1800">
                <a:solidFill>
                  <a:srgbClr val="005375"/>
                </a:solidFill>
              </a:defRPr>
            </a:lvl7pPr>
            <a:lvl8pPr lvl="7" rtl="0" algn="ctr">
              <a:spcBef>
                <a:spcPts val="0"/>
              </a:spcBef>
              <a:spcAft>
                <a:spcPts val="0"/>
              </a:spcAft>
              <a:buClr>
                <a:srgbClr val="005375"/>
              </a:buClr>
              <a:buSzPts val="1800"/>
              <a:buNone/>
              <a:defRPr sz="1800">
                <a:solidFill>
                  <a:srgbClr val="005375"/>
                </a:solidFill>
              </a:defRPr>
            </a:lvl8pPr>
            <a:lvl9pPr lvl="8" rtl="0" algn="ctr">
              <a:spcBef>
                <a:spcPts val="0"/>
              </a:spcBef>
              <a:spcAft>
                <a:spcPts val="0"/>
              </a:spcAft>
              <a:buClr>
                <a:srgbClr val="005375"/>
              </a:buClr>
              <a:buSzPts val="1800"/>
              <a:buNone/>
              <a:defRPr sz="1800">
                <a:solidFill>
                  <a:srgbClr val="005375"/>
                </a:solidFill>
              </a:defRPr>
            </a:lvl9pPr>
          </a:lstStyle>
          <a:p/>
        </p:txBody>
      </p:sp>
      <p:sp>
        <p:nvSpPr>
          <p:cNvPr id="130" name="Google Shape;130;p21"/>
          <p:cNvSpPr txBox="1"/>
          <p:nvPr>
            <p:ph idx="6" type="subTitle"/>
          </p:nvPr>
        </p:nvSpPr>
        <p:spPr>
          <a:xfrm>
            <a:off x="6407672" y="3911025"/>
            <a:ext cx="1618500" cy="39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
        <p:nvSpPr>
          <p:cNvPr id="131" name="Google Shape;131;p21"/>
          <p:cNvSpPr txBox="1"/>
          <p:nvPr>
            <p:ph idx="7" type="ctrTitle"/>
          </p:nvPr>
        </p:nvSpPr>
        <p:spPr>
          <a:xfrm>
            <a:off x="2554550" y="2035825"/>
            <a:ext cx="20208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1800"/>
              <a:buNone/>
              <a:defRPr sz="1800">
                <a:solidFill>
                  <a:srgbClr val="005375"/>
                </a:solidFill>
              </a:defRPr>
            </a:lvl1pPr>
            <a:lvl2pPr lvl="1" rtl="0" algn="ctr">
              <a:spcBef>
                <a:spcPts val="0"/>
              </a:spcBef>
              <a:spcAft>
                <a:spcPts val="0"/>
              </a:spcAft>
              <a:buClr>
                <a:srgbClr val="005375"/>
              </a:buClr>
              <a:buSzPts val="1800"/>
              <a:buNone/>
              <a:defRPr sz="1800">
                <a:solidFill>
                  <a:srgbClr val="005375"/>
                </a:solidFill>
              </a:defRPr>
            </a:lvl2pPr>
            <a:lvl3pPr lvl="2" rtl="0" algn="ctr">
              <a:spcBef>
                <a:spcPts val="0"/>
              </a:spcBef>
              <a:spcAft>
                <a:spcPts val="0"/>
              </a:spcAft>
              <a:buClr>
                <a:srgbClr val="005375"/>
              </a:buClr>
              <a:buSzPts val="1800"/>
              <a:buNone/>
              <a:defRPr sz="1800">
                <a:solidFill>
                  <a:srgbClr val="005375"/>
                </a:solidFill>
              </a:defRPr>
            </a:lvl3pPr>
            <a:lvl4pPr lvl="3" rtl="0" algn="ctr">
              <a:spcBef>
                <a:spcPts val="0"/>
              </a:spcBef>
              <a:spcAft>
                <a:spcPts val="0"/>
              </a:spcAft>
              <a:buClr>
                <a:srgbClr val="005375"/>
              </a:buClr>
              <a:buSzPts val="1800"/>
              <a:buNone/>
              <a:defRPr sz="1800">
                <a:solidFill>
                  <a:srgbClr val="005375"/>
                </a:solidFill>
              </a:defRPr>
            </a:lvl4pPr>
            <a:lvl5pPr lvl="4" rtl="0" algn="ctr">
              <a:spcBef>
                <a:spcPts val="0"/>
              </a:spcBef>
              <a:spcAft>
                <a:spcPts val="0"/>
              </a:spcAft>
              <a:buClr>
                <a:srgbClr val="005375"/>
              </a:buClr>
              <a:buSzPts val="1800"/>
              <a:buNone/>
              <a:defRPr sz="1800">
                <a:solidFill>
                  <a:srgbClr val="005375"/>
                </a:solidFill>
              </a:defRPr>
            </a:lvl5pPr>
            <a:lvl6pPr lvl="5" rtl="0" algn="ctr">
              <a:spcBef>
                <a:spcPts val="0"/>
              </a:spcBef>
              <a:spcAft>
                <a:spcPts val="0"/>
              </a:spcAft>
              <a:buClr>
                <a:srgbClr val="005375"/>
              </a:buClr>
              <a:buSzPts val="1800"/>
              <a:buNone/>
              <a:defRPr sz="1800">
                <a:solidFill>
                  <a:srgbClr val="005375"/>
                </a:solidFill>
              </a:defRPr>
            </a:lvl6pPr>
            <a:lvl7pPr lvl="6" rtl="0" algn="ctr">
              <a:spcBef>
                <a:spcPts val="0"/>
              </a:spcBef>
              <a:spcAft>
                <a:spcPts val="0"/>
              </a:spcAft>
              <a:buClr>
                <a:srgbClr val="005375"/>
              </a:buClr>
              <a:buSzPts val="1800"/>
              <a:buNone/>
              <a:defRPr sz="1800">
                <a:solidFill>
                  <a:srgbClr val="005375"/>
                </a:solidFill>
              </a:defRPr>
            </a:lvl7pPr>
            <a:lvl8pPr lvl="7" rtl="0" algn="ctr">
              <a:spcBef>
                <a:spcPts val="0"/>
              </a:spcBef>
              <a:spcAft>
                <a:spcPts val="0"/>
              </a:spcAft>
              <a:buClr>
                <a:srgbClr val="005375"/>
              </a:buClr>
              <a:buSzPts val="1800"/>
              <a:buNone/>
              <a:defRPr sz="1800">
                <a:solidFill>
                  <a:srgbClr val="005375"/>
                </a:solidFill>
              </a:defRPr>
            </a:lvl8pPr>
            <a:lvl9pPr lvl="8" rtl="0" algn="ctr">
              <a:spcBef>
                <a:spcPts val="0"/>
              </a:spcBef>
              <a:spcAft>
                <a:spcPts val="0"/>
              </a:spcAft>
              <a:buClr>
                <a:srgbClr val="005375"/>
              </a:buClr>
              <a:buSzPts val="1800"/>
              <a:buNone/>
              <a:defRPr sz="1800">
                <a:solidFill>
                  <a:srgbClr val="005375"/>
                </a:solidFill>
              </a:defRPr>
            </a:lvl9pPr>
          </a:lstStyle>
          <a:p/>
        </p:txBody>
      </p:sp>
      <p:sp>
        <p:nvSpPr>
          <p:cNvPr id="132" name="Google Shape;132;p21"/>
          <p:cNvSpPr txBox="1"/>
          <p:nvPr>
            <p:ph idx="8" type="subTitle"/>
          </p:nvPr>
        </p:nvSpPr>
        <p:spPr>
          <a:xfrm>
            <a:off x="2755761" y="2319160"/>
            <a:ext cx="1618500" cy="3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
        <p:nvSpPr>
          <p:cNvPr id="133" name="Google Shape;133;p21"/>
          <p:cNvSpPr txBox="1"/>
          <p:nvPr>
            <p:ph idx="9" type="ctrTitle"/>
          </p:nvPr>
        </p:nvSpPr>
        <p:spPr>
          <a:xfrm>
            <a:off x="4380506" y="2035825"/>
            <a:ext cx="20208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1800"/>
              <a:buNone/>
              <a:defRPr sz="1800">
                <a:solidFill>
                  <a:srgbClr val="005375"/>
                </a:solidFill>
              </a:defRPr>
            </a:lvl1pPr>
            <a:lvl2pPr lvl="1" rtl="0" algn="ctr">
              <a:spcBef>
                <a:spcPts val="0"/>
              </a:spcBef>
              <a:spcAft>
                <a:spcPts val="0"/>
              </a:spcAft>
              <a:buClr>
                <a:srgbClr val="005375"/>
              </a:buClr>
              <a:buSzPts val="1800"/>
              <a:buNone/>
              <a:defRPr sz="1800">
                <a:solidFill>
                  <a:srgbClr val="005375"/>
                </a:solidFill>
              </a:defRPr>
            </a:lvl2pPr>
            <a:lvl3pPr lvl="2" rtl="0" algn="ctr">
              <a:spcBef>
                <a:spcPts val="0"/>
              </a:spcBef>
              <a:spcAft>
                <a:spcPts val="0"/>
              </a:spcAft>
              <a:buClr>
                <a:srgbClr val="005375"/>
              </a:buClr>
              <a:buSzPts val="1800"/>
              <a:buNone/>
              <a:defRPr sz="1800">
                <a:solidFill>
                  <a:srgbClr val="005375"/>
                </a:solidFill>
              </a:defRPr>
            </a:lvl3pPr>
            <a:lvl4pPr lvl="3" rtl="0" algn="ctr">
              <a:spcBef>
                <a:spcPts val="0"/>
              </a:spcBef>
              <a:spcAft>
                <a:spcPts val="0"/>
              </a:spcAft>
              <a:buClr>
                <a:srgbClr val="005375"/>
              </a:buClr>
              <a:buSzPts val="1800"/>
              <a:buNone/>
              <a:defRPr sz="1800">
                <a:solidFill>
                  <a:srgbClr val="005375"/>
                </a:solidFill>
              </a:defRPr>
            </a:lvl4pPr>
            <a:lvl5pPr lvl="4" rtl="0" algn="ctr">
              <a:spcBef>
                <a:spcPts val="0"/>
              </a:spcBef>
              <a:spcAft>
                <a:spcPts val="0"/>
              </a:spcAft>
              <a:buClr>
                <a:srgbClr val="005375"/>
              </a:buClr>
              <a:buSzPts val="1800"/>
              <a:buNone/>
              <a:defRPr sz="1800">
                <a:solidFill>
                  <a:srgbClr val="005375"/>
                </a:solidFill>
              </a:defRPr>
            </a:lvl5pPr>
            <a:lvl6pPr lvl="5" rtl="0" algn="ctr">
              <a:spcBef>
                <a:spcPts val="0"/>
              </a:spcBef>
              <a:spcAft>
                <a:spcPts val="0"/>
              </a:spcAft>
              <a:buClr>
                <a:srgbClr val="005375"/>
              </a:buClr>
              <a:buSzPts val="1800"/>
              <a:buNone/>
              <a:defRPr sz="1800">
                <a:solidFill>
                  <a:srgbClr val="005375"/>
                </a:solidFill>
              </a:defRPr>
            </a:lvl6pPr>
            <a:lvl7pPr lvl="6" rtl="0" algn="ctr">
              <a:spcBef>
                <a:spcPts val="0"/>
              </a:spcBef>
              <a:spcAft>
                <a:spcPts val="0"/>
              </a:spcAft>
              <a:buClr>
                <a:srgbClr val="005375"/>
              </a:buClr>
              <a:buSzPts val="1800"/>
              <a:buNone/>
              <a:defRPr sz="1800">
                <a:solidFill>
                  <a:srgbClr val="005375"/>
                </a:solidFill>
              </a:defRPr>
            </a:lvl7pPr>
            <a:lvl8pPr lvl="7" rtl="0" algn="ctr">
              <a:spcBef>
                <a:spcPts val="0"/>
              </a:spcBef>
              <a:spcAft>
                <a:spcPts val="0"/>
              </a:spcAft>
              <a:buClr>
                <a:srgbClr val="005375"/>
              </a:buClr>
              <a:buSzPts val="1800"/>
              <a:buNone/>
              <a:defRPr sz="1800">
                <a:solidFill>
                  <a:srgbClr val="005375"/>
                </a:solidFill>
              </a:defRPr>
            </a:lvl8pPr>
            <a:lvl9pPr lvl="8" rtl="0" algn="ctr">
              <a:spcBef>
                <a:spcPts val="0"/>
              </a:spcBef>
              <a:spcAft>
                <a:spcPts val="0"/>
              </a:spcAft>
              <a:buClr>
                <a:srgbClr val="005375"/>
              </a:buClr>
              <a:buSzPts val="1800"/>
              <a:buNone/>
              <a:defRPr sz="1800">
                <a:solidFill>
                  <a:srgbClr val="005375"/>
                </a:solidFill>
              </a:defRPr>
            </a:lvl9pPr>
          </a:lstStyle>
          <a:p/>
        </p:txBody>
      </p:sp>
      <p:sp>
        <p:nvSpPr>
          <p:cNvPr id="134" name="Google Shape;134;p21"/>
          <p:cNvSpPr txBox="1"/>
          <p:nvPr>
            <p:ph idx="13" type="subTitle"/>
          </p:nvPr>
        </p:nvSpPr>
        <p:spPr>
          <a:xfrm>
            <a:off x="4581716" y="2319160"/>
            <a:ext cx="1618500" cy="3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
        <p:nvSpPr>
          <p:cNvPr id="135" name="Google Shape;135;p21"/>
          <p:cNvSpPr txBox="1"/>
          <p:nvPr>
            <p:ph idx="14" type="ctrTitle"/>
          </p:nvPr>
        </p:nvSpPr>
        <p:spPr>
          <a:xfrm>
            <a:off x="6206462" y="2035825"/>
            <a:ext cx="20208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1800"/>
              <a:buNone/>
              <a:defRPr sz="1800">
                <a:solidFill>
                  <a:srgbClr val="005375"/>
                </a:solidFill>
              </a:defRPr>
            </a:lvl1pPr>
            <a:lvl2pPr lvl="1" rtl="0" algn="ctr">
              <a:spcBef>
                <a:spcPts val="0"/>
              </a:spcBef>
              <a:spcAft>
                <a:spcPts val="0"/>
              </a:spcAft>
              <a:buClr>
                <a:srgbClr val="005375"/>
              </a:buClr>
              <a:buSzPts val="1800"/>
              <a:buNone/>
              <a:defRPr sz="1800">
                <a:solidFill>
                  <a:srgbClr val="005375"/>
                </a:solidFill>
              </a:defRPr>
            </a:lvl2pPr>
            <a:lvl3pPr lvl="2" rtl="0" algn="ctr">
              <a:spcBef>
                <a:spcPts val="0"/>
              </a:spcBef>
              <a:spcAft>
                <a:spcPts val="0"/>
              </a:spcAft>
              <a:buClr>
                <a:srgbClr val="005375"/>
              </a:buClr>
              <a:buSzPts val="1800"/>
              <a:buNone/>
              <a:defRPr sz="1800">
                <a:solidFill>
                  <a:srgbClr val="005375"/>
                </a:solidFill>
              </a:defRPr>
            </a:lvl3pPr>
            <a:lvl4pPr lvl="3" rtl="0" algn="ctr">
              <a:spcBef>
                <a:spcPts val="0"/>
              </a:spcBef>
              <a:spcAft>
                <a:spcPts val="0"/>
              </a:spcAft>
              <a:buClr>
                <a:srgbClr val="005375"/>
              </a:buClr>
              <a:buSzPts val="1800"/>
              <a:buNone/>
              <a:defRPr sz="1800">
                <a:solidFill>
                  <a:srgbClr val="005375"/>
                </a:solidFill>
              </a:defRPr>
            </a:lvl4pPr>
            <a:lvl5pPr lvl="4" rtl="0" algn="ctr">
              <a:spcBef>
                <a:spcPts val="0"/>
              </a:spcBef>
              <a:spcAft>
                <a:spcPts val="0"/>
              </a:spcAft>
              <a:buClr>
                <a:srgbClr val="005375"/>
              </a:buClr>
              <a:buSzPts val="1800"/>
              <a:buNone/>
              <a:defRPr sz="1800">
                <a:solidFill>
                  <a:srgbClr val="005375"/>
                </a:solidFill>
              </a:defRPr>
            </a:lvl5pPr>
            <a:lvl6pPr lvl="5" rtl="0" algn="ctr">
              <a:spcBef>
                <a:spcPts val="0"/>
              </a:spcBef>
              <a:spcAft>
                <a:spcPts val="0"/>
              </a:spcAft>
              <a:buClr>
                <a:srgbClr val="005375"/>
              </a:buClr>
              <a:buSzPts val="1800"/>
              <a:buNone/>
              <a:defRPr sz="1800">
                <a:solidFill>
                  <a:srgbClr val="005375"/>
                </a:solidFill>
              </a:defRPr>
            </a:lvl6pPr>
            <a:lvl7pPr lvl="6" rtl="0" algn="ctr">
              <a:spcBef>
                <a:spcPts val="0"/>
              </a:spcBef>
              <a:spcAft>
                <a:spcPts val="0"/>
              </a:spcAft>
              <a:buClr>
                <a:srgbClr val="005375"/>
              </a:buClr>
              <a:buSzPts val="1800"/>
              <a:buNone/>
              <a:defRPr sz="1800">
                <a:solidFill>
                  <a:srgbClr val="005375"/>
                </a:solidFill>
              </a:defRPr>
            </a:lvl7pPr>
            <a:lvl8pPr lvl="7" rtl="0" algn="ctr">
              <a:spcBef>
                <a:spcPts val="0"/>
              </a:spcBef>
              <a:spcAft>
                <a:spcPts val="0"/>
              </a:spcAft>
              <a:buClr>
                <a:srgbClr val="005375"/>
              </a:buClr>
              <a:buSzPts val="1800"/>
              <a:buNone/>
              <a:defRPr sz="1800">
                <a:solidFill>
                  <a:srgbClr val="005375"/>
                </a:solidFill>
              </a:defRPr>
            </a:lvl8pPr>
            <a:lvl9pPr lvl="8" rtl="0" algn="ctr">
              <a:spcBef>
                <a:spcPts val="0"/>
              </a:spcBef>
              <a:spcAft>
                <a:spcPts val="0"/>
              </a:spcAft>
              <a:buClr>
                <a:srgbClr val="005375"/>
              </a:buClr>
              <a:buSzPts val="1800"/>
              <a:buNone/>
              <a:defRPr sz="1800">
                <a:solidFill>
                  <a:srgbClr val="005375"/>
                </a:solidFill>
              </a:defRPr>
            </a:lvl9pPr>
          </a:lstStyle>
          <a:p/>
        </p:txBody>
      </p:sp>
      <p:sp>
        <p:nvSpPr>
          <p:cNvPr id="136" name="Google Shape;136;p21"/>
          <p:cNvSpPr txBox="1"/>
          <p:nvPr>
            <p:ph idx="15" type="subTitle"/>
          </p:nvPr>
        </p:nvSpPr>
        <p:spPr>
          <a:xfrm>
            <a:off x="6407672" y="2319160"/>
            <a:ext cx="1618500" cy="3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amp;CREDITS">
  <p:cSld name="BIG_NUMBER_1_1_1_3_3_1">
    <p:spTree>
      <p:nvGrpSpPr>
        <p:cNvPr id="137" name="Shape 137"/>
        <p:cNvGrpSpPr/>
        <p:nvPr/>
      </p:nvGrpSpPr>
      <p:grpSpPr>
        <a:xfrm>
          <a:off x="0" y="0"/>
          <a:ext cx="0" cy="0"/>
          <a:chOff x="0" y="0"/>
          <a:chExt cx="0" cy="0"/>
        </a:xfrm>
      </p:grpSpPr>
      <p:sp>
        <p:nvSpPr>
          <p:cNvPr id="138" name="Google Shape;138;p22"/>
          <p:cNvSpPr txBox="1"/>
          <p:nvPr>
            <p:ph type="ctrTitle"/>
          </p:nvPr>
        </p:nvSpPr>
        <p:spPr>
          <a:xfrm>
            <a:off x="1222800" y="1812400"/>
            <a:ext cx="66984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39" name="Google Shape;139;p22"/>
          <p:cNvSpPr txBox="1"/>
          <p:nvPr>
            <p:ph idx="1" type="subTitle"/>
          </p:nvPr>
        </p:nvSpPr>
        <p:spPr>
          <a:xfrm>
            <a:off x="1222800" y="2284700"/>
            <a:ext cx="3814200" cy="74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0" name="Google Shape;140;p22"/>
          <p:cNvSpPr txBox="1"/>
          <p:nvPr/>
        </p:nvSpPr>
        <p:spPr>
          <a:xfrm>
            <a:off x="1222800" y="3716025"/>
            <a:ext cx="2753100" cy="641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DC5641"/>
                </a:solidFill>
                <a:latin typeface="Questrial"/>
                <a:ea typeface="Questrial"/>
                <a:cs typeface="Questrial"/>
                <a:sym typeface="Questrial"/>
              </a:rPr>
              <a:t>CREDITS: This presentation template was created by </a:t>
            </a:r>
            <a:r>
              <a:rPr b="1" lang="en" sz="900">
                <a:solidFill>
                  <a:srgbClr val="DC5641"/>
                </a:solidFill>
                <a:uFill>
                  <a:noFill/>
                </a:uFill>
                <a:latin typeface="Questrial"/>
                <a:ea typeface="Questrial"/>
                <a:cs typeface="Questrial"/>
                <a:sym typeface="Questrial"/>
                <a:hlinkClick r:id="rId2">
                  <a:extLst>
                    <a:ext uri="{A12FA001-AC4F-418D-AE19-62706E023703}">
                      <ahyp:hlinkClr val="tx"/>
                    </a:ext>
                  </a:extLst>
                </a:hlinkClick>
              </a:rPr>
              <a:t>Slidesgo</a:t>
            </a:r>
            <a:r>
              <a:rPr lang="en" sz="900">
                <a:solidFill>
                  <a:srgbClr val="DC5641"/>
                </a:solidFill>
                <a:latin typeface="Questrial"/>
                <a:ea typeface="Questrial"/>
                <a:cs typeface="Questrial"/>
                <a:sym typeface="Questrial"/>
              </a:rPr>
              <a:t>, including icons by </a:t>
            </a:r>
            <a:r>
              <a:rPr b="1" lang="en" sz="900">
                <a:solidFill>
                  <a:srgbClr val="DC5641"/>
                </a:solidFill>
                <a:uFill>
                  <a:noFill/>
                </a:uFill>
                <a:latin typeface="Questrial"/>
                <a:ea typeface="Questrial"/>
                <a:cs typeface="Questrial"/>
                <a:sym typeface="Questrial"/>
                <a:hlinkClick r:id="rId3">
                  <a:extLst>
                    <a:ext uri="{A12FA001-AC4F-418D-AE19-62706E023703}">
                      <ahyp:hlinkClr val="tx"/>
                    </a:ext>
                  </a:extLst>
                </a:hlinkClick>
              </a:rPr>
              <a:t>Flaticon</a:t>
            </a:r>
            <a:r>
              <a:rPr lang="en" sz="900">
                <a:solidFill>
                  <a:srgbClr val="DC5641"/>
                </a:solidFill>
                <a:latin typeface="Questrial"/>
                <a:ea typeface="Questrial"/>
                <a:cs typeface="Questrial"/>
                <a:sym typeface="Questrial"/>
              </a:rPr>
              <a:t>, and infographics &amp; images by </a:t>
            </a:r>
            <a:r>
              <a:rPr lang="en" sz="900">
                <a:solidFill>
                  <a:srgbClr val="DC5641"/>
                </a:solidFill>
                <a:uFill>
                  <a:noFill/>
                </a:uFill>
                <a:latin typeface="Questrial"/>
                <a:ea typeface="Questrial"/>
                <a:cs typeface="Questrial"/>
                <a:sym typeface="Questrial"/>
                <a:hlinkClick r:id="rId4">
                  <a:extLst>
                    <a:ext uri="{A12FA001-AC4F-418D-AE19-62706E023703}">
                      <ahyp:hlinkClr val="tx"/>
                    </a:ext>
                  </a:extLst>
                </a:hlinkClick>
              </a:rPr>
              <a:t>Freepik</a:t>
            </a:r>
            <a:r>
              <a:rPr lang="en" sz="900">
                <a:solidFill>
                  <a:srgbClr val="DC5641"/>
                </a:solidFill>
                <a:latin typeface="Questrial"/>
                <a:ea typeface="Questrial"/>
                <a:cs typeface="Questrial"/>
                <a:sym typeface="Questrial"/>
              </a:rPr>
              <a:t>. </a:t>
            </a:r>
            <a:endParaRPr sz="900">
              <a:solidFill>
                <a:srgbClr val="DC5641"/>
              </a:solidFill>
              <a:latin typeface="Questrial"/>
              <a:ea typeface="Questrial"/>
              <a:cs typeface="Questrial"/>
              <a:sym typeface="Questrial"/>
            </a:endParaRPr>
          </a:p>
          <a:p>
            <a:pPr indent="0" lvl="0" marL="0" rtl="0" algn="l">
              <a:spcBef>
                <a:spcPts val="300"/>
              </a:spcBef>
              <a:spcAft>
                <a:spcPts val="0"/>
              </a:spcAft>
              <a:buNone/>
            </a:pPr>
            <a:r>
              <a:rPr b="1" lang="en" sz="900">
                <a:solidFill>
                  <a:srgbClr val="DC5641"/>
                </a:solidFill>
                <a:latin typeface="Questrial"/>
                <a:ea typeface="Questrial"/>
                <a:cs typeface="Questrial"/>
                <a:sym typeface="Questrial"/>
              </a:rPr>
              <a:t>Please keep this slide for attribution.</a:t>
            </a:r>
            <a:endParaRPr b="1" sz="900">
              <a:solidFill>
                <a:srgbClr val="DC5641"/>
              </a:solidFill>
              <a:latin typeface="Questrial"/>
              <a:ea typeface="Questrial"/>
              <a:cs typeface="Questrial"/>
              <a:sym typeface="Questrial"/>
            </a:endParaRPr>
          </a:p>
          <a:p>
            <a:pPr indent="0" lvl="0" marL="0" rtl="0" algn="l">
              <a:lnSpc>
                <a:spcPct val="115000"/>
              </a:lnSpc>
              <a:spcBef>
                <a:spcPts val="300"/>
              </a:spcBef>
              <a:spcAft>
                <a:spcPts val="0"/>
              </a:spcAft>
              <a:buNone/>
            </a:pPr>
            <a:r>
              <a:t/>
            </a:r>
            <a:endParaRPr sz="900">
              <a:solidFill>
                <a:srgbClr val="DC5641"/>
              </a:solidFill>
              <a:latin typeface="Questrial"/>
              <a:ea typeface="Questrial"/>
              <a:cs typeface="Questrial"/>
              <a:sym typeface="Questrial"/>
            </a:endParaRPr>
          </a:p>
        </p:txBody>
      </p:sp>
    </p:spTree>
  </p:cSld>
  <p:clrMapOvr>
    <a:masterClrMapping/>
  </p:clrMapOvr>
  <p:extLst>
    <p:ext uri="{DCECCB84-F9BA-43D5-87BE-67443E8EF086}">
      <p15:sldGuideLst>
        <p15:guide id="1" pos="454">
          <p15:clr>
            <a:srgbClr val="FA7B17"/>
          </p15:clr>
        </p15:guide>
        <p15:guide id="2" orient="horz" pos="2721">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3">
  <p:cSld name="BIG_NUMBER_1_1_1_1_1_1_1_1">
    <p:spTree>
      <p:nvGrpSpPr>
        <p:cNvPr id="141" name="Shape 141"/>
        <p:cNvGrpSpPr/>
        <p:nvPr/>
      </p:nvGrpSpPr>
      <p:grpSpPr>
        <a:xfrm>
          <a:off x="0" y="0"/>
          <a:ext cx="0" cy="0"/>
          <a:chOff x="0" y="0"/>
          <a:chExt cx="0" cy="0"/>
        </a:xfrm>
      </p:grpSpPr>
      <p:sp>
        <p:nvSpPr>
          <p:cNvPr id="142" name="Google Shape;142;p23"/>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143" name="Google Shape;143;p23"/>
          <p:cNvSpPr txBox="1"/>
          <p:nvPr>
            <p:ph idx="1" type="body"/>
          </p:nvPr>
        </p:nvSpPr>
        <p:spPr>
          <a:xfrm>
            <a:off x="695038" y="1282650"/>
            <a:ext cx="3730500" cy="24999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1pPr>
            <a:lvl2pPr indent="-292100" lvl="1" marL="9144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2pPr>
            <a:lvl3pPr indent="-292100" lvl="2" marL="13716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3pPr>
            <a:lvl4pPr indent="-292100" lvl="3" marL="18288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4pPr>
            <a:lvl5pPr indent="-292100" lvl="4" marL="22860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5pPr>
            <a:lvl6pPr indent="-292100" lvl="5" marL="27432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6pPr>
            <a:lvl7pPr indent="-292100" lvl="6" marL="32004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7pPr>
            <a:lvl8pPr indent="-292100" lvl="7" marL="36576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8pPr>
            <a:lvl9pPr indent="-292100" lvl="8" marL="4114800" rtl="0">
              <a:lnSpc>
                <a:spcPct val="115000"/>
              </a:lnSpc>
              <a:spcBef>
                <a:spcPts val="1600"/>
              </a:spcBef>
              <a:spcAft>
                <a:spcPts val="1600"/>
              </a:spcAft>
              <a:buClr>
                <a:srgbClr val="005375"/>
              </a:buClr>
              <a:buSzPts val="1000"/>
              <a:buFont typeface="Questrial"/>
              <a:buChar char="■"/>
              <a:defRPr sz="1000">
                <a:solidFill>
                  <a:srgbClr val="005375"/>
                </a:solidFill>
                <a:latin typeface="Questrial"/>
                <a:ea typeface="Questrial"/>
                <a:cs typeface="Questrial"/>
                <a:sym typeface="Questrial"/>
              </a:defRPr>
            </a:lvl9pPr>
          </a:lstStyle>
          <a:p/>
        </p:txBody>
      </p:sp>
      <p:sp>
        <p:nvSpPr>
          <p:cNvPr id="144" name="Google Shape;144;p23"/>
          <p:cNvSpPr txBox="1"/>
          <p:nvPr>
            <p:ph idx="2" type="body"/>
          </p:nvPr>
        </p:nvSpPr>
        <p:spPr>
          <a:xfrm>
            <a:off x="4718451" y="1282650"/>
            <a:ext cx="3730500" cy="24999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1pPr>
            <a:lvl2pPr indent="-292100" lvl="1" marL="9144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2pPr>
            <a:lvl3pPr indent="-292100" lvl="2" marL="13716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3pPr>
            <a:lvl4pPr indent="-292100" lvl="3" marL="18288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4pPr>
            <a:lvl5pPr indent="-292100" lvl="4" marL="22860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5pPr>
            <a:lvl6pPr indent="-292100" lvl="5" marL="27432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6pPr>
            <a:lvl7pPr indent="-292100" lvl="6" marL="32004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7pPr>
            <a:lvl8pPr indent="-292100" lvl="7" marL="3657600" rtl="0">
              <a:lnSpc>
                <a:spcPct val="115000"/>
              </a:lnSpc>
              <a:spcBef>
                <a:spcPts val="1600"/>
              </a:spcBef>
              <a:spcAft>
                <a:spcPts val="0"/>
              </a:spcAft>
              <a:buClr>
                <a:srgbClr val="005375"/>
              </a:buClr>
              <a:buSzPts val="1000"/>
              <a:buFont typeface="Questrial"/>
              <a:buChar char="○"/>
              <a:defRPr sz="1000">
                <a:solidFill>
                  <a:srgbClr val="005375"/>
                </a:solidFill>
                <a:latin typeface="Questrial"/>
                <a:ea typeface="Questrial"/>
                <a:cs typeface="Questrial"/>
                <a:sym typeface="Questrial"/>
              </a:defRPr>
            </a:lvl8pPr>
            <a:lvl9pPr indent="-292100" lvl="8" marL="4114800" rtl="0">
              <a:lnSpc>
                <a:spcPct val="115000"/>
              </a:lnSpc>
              <a:spcBef>
                <a:spcPts val="1600"/>
              </a:spcBef>
              <a:spcAft>
                <a:spcPts val="1600"/>
              </a:spcAft>
              <a:buClr>
                <a:srgbClr val="005375"/>
              </a:buClr>
              <a:buSzPts val="1000"/>
              <a:buFont typeface="Questrial"/>
              <a:buChar char="■"/>
              <a:defRPr sz="1000">
                <a:solidFill>
                  <a:srgbClr val="005375"/>
                </a:solidFill>
                <a:latin typeface="Questrial"/>
                <a:ea typeface="Questrial"/>
                <a:cs typeface="Questrial"/>
                <a:sym typeface="Questrial"/>
              </a:defRPr>
            </a:lvl9pPr>
          </a:lstStyle>
          <a:p/>
        </p:txBody>
      </p:sp>
      <p:sp>
        <p:nvSpPr>
          <p:cNvPr id="145" name="Google Shape;145;p23"/>
          <p:cNvSpPr/>
          <p:nvPr/>
        </p:nvSpPr>
        <p:spPr>
          <a:xfrm>
            <a:off x="8908500" y="0"/>
            <a:ext cx="235500" cy="29703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8908500" y="3275475"/>
            <a:ext cx="235500" cy="3144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7" name="Shape 14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bg>
      <p:bgPr>
        <a:solidFill>
          <a:srgbClr val="FFFFFF"/>
        </a:solidFill>
      </p:bgPr>
    </p:bg>
    <p:spTree>
      <p:nvGrpSpPr>
        <p:cNvPr id="14" name="Shape 14"/>
        <p:cNvGrpSpPr/>
        <p:nvPr/>
      </p:nvGrpSpPr>
      <p:grpSpPr>
        <a:xfrm>
          <a:off x="0" y="0"/>
          <a:ext cx="0" cy="0"/>
          <a:chOff x="0" y="0"/>
          <a:chExt cx="0" cy="0"/>
        </a:xfrm>
      </p:grpSpPr>
      <p:sp>
        <p:nvSpPr>
          <p:cNvPr id="15" name="Google Shape;15;p4"/>
          <p:cNvSpPr txBox="1"/>
          <p:nvPr>
            <p:ph hasCustomPrompt="1" type="title"/>
          </p:nvPr>
        </p:nvSpPr>
        <p:spPr>
          <a:xfrm>
            <a:off x="198703" y="1204525"/>
            <a:ext cx="8337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a:r>
              <a:t>xx%</a:t>
            </a:r>
          </a:p>
        </p:txBody>
      </p:sp>
      <p:sp>
        <p:nvSpPr>
          <p:cNvPr id="16" name="Google Shape;16;p4"/>
          <p:cNvSpPr txBox="1"/>
          <p:nvPr>
            <p:ph idx="2" type="ctrTitle"/>
          </p:nvPr>
        </p:nvSpPr>
        <p:spPr>
          <a:xfrm>
            <a:off x="1096000" y="1204525"/>
            <a:ext cx="39135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7" name="Google Shape;17;p4"/>
          <p:cNvSpPr txBox="1"/>
          <p:nvPr>
            <p:ph idx="1" type="subTitle"/>
          </p:nvPr>
        </p:nvSpPr>
        <p:spPr>
          <a:xfrm>
            <a:off x="1096005" y="1505375"/>
            <a:ext cx="2343000" cy="3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p:txBody>
      </p:sp>
      <p:sp>
        <p:nvSpPr>
          <p:cNvPr id="18" name="Google Shape;18;p4"/>
          <p:cNvSpPr txBox="1"/>
          <p:nvPr>
            <p:ph hasCustomPrompt="1" idx="3" type="title"/>
          </p:nvPr>
        </p:nvSpPr>
        <p:spPr>
          <a:xfrm>
            <a:off x="198703" y="1893231"/>
            <a:ext cx="8337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a:r>
              <a:t>xx%</a:t>
            </a:r>
          </a:p>
        </p:txBody>
      </p:sp>
      <p:sp>
        <p:nvSpPr>
          <p:cNvPr id="19" name="Google Shape;19;p4"/>
          <p:cNvSpPr txBox="1"/>
          <p:nvPr>
            <p:ph idx="4" type="ctrTitle"/>
          </p:nvPr>
        </p:nvSpPr>
        <p:spPr>
          <a:xfrm>
            <a:off x="1096000" y="1893230"/>
            <a:ext cx="39135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20" name="Google Shape;20;p4"/>
          <p:cNvSpPr txBox="1"/>
          <p:nvPr>
            <p:ph idx="5" type="subTitle"/>
          </p:nvPr>
        </p:nvSpPr>
        <p:spPr>
          <a:xfrm>
            <a:off x="1096005" y="2194080"/>
            <a:ext cx="2343000" cy="3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p:txBody>
      </p:sp>
      <p:sp>
        <p:nvSpPr>
          <p:cNvPr id="21" name="Google Shape;21;p4"/>
          <p:cNvSpPr txBox="1"/>
          <p:nvPr>
            <p:ph hasCustomPrompt="1" idx="6" type="title"/>
          </p:nvPr>
        </p:nvSpPr>
        <p:spPr>
          <a:xfrm>
            <a:off x="198703" y="2581937"/>
            <a:ext cx="8337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a:r>
              <a:t>xx%</a:t>
            </a:r>
          </a:p>
        </p:txBody>
      </p:sp>
      <p:sp>
        <p:nvSpPr>
          <p:cNvPr id="22" name="Google Shape;22;p4"/>
          <p:cNvSpPr txBox="1"/>
          <p:nvPr>
            <p:ph idx="7" type="ctrTitle"/>
          </p:nvPr>
        </p:nvSpPr>
        <p:spPr>
          <a:xfrm>
            <a:off x="1096000" y="2581934"/>
            <a:ext cx="39135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23" name="Google Shape;23;p4"/>
          <p:cNvSpPr txBox="1"/>
          <p:nvPr>
            <p:ph idx="8" type="subTitle"/>
          </p:nvPr>
        </p:nvSpPr>
        <p:spPr>
          <a:xfrm>
            <a:off x="1096005" y="2882784"/>
            <a:ext cx="2343000" cy="3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p:txBody>
      </p:sp>
      <p:sp>
        <p:nvSpPr>
          <p:cNvPr id="24" name="Google Shape;24;p4"/>
          <p:cNvSpPr txBox="1"/>
          <p:nvPr>
            <p:ph hasCustomPrompt="1" idx="9" type="title"/>
          </p:nvPr>
        </p:nvSpPr>
        <p:spPr>
          <a:xfrm>
            <a:off x="198703" y="3270643"/>
            <a:ext cx="8337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a:r>
              <a:t>xx%</a:t>
            </a:r>
          </a:p>
        </p:txBody>
      </p:sp>
      <p:sp>
        <p:nvSpPr>
          <p:cNvPr id="25" name="Google Shape;25;p4"/>
          <p:cNvSpPr txBox="1"/>
          <p:nvPr>
            <p:ph idx="13" type="ctrTitle"/>
          </p:nvPr>
        </p:nvSpPr>
        <p:spPr>
          <a:xfrm>
            <a:off x="1096000" y="3270639"/>
            <a:ext cx="39135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26" name="Google Shape;26;p4"/>
          <p:cNvSpPr txBox="1"/>
          <p:nvPr>
            <p:ph idx="14" type="subTitle"/>
          </p:nvPr>
        </p:nvSpPr>
        <p:spPr>
          <a:xfrm>
            <a:off x="1096005" y="3571489"/>
            <a:ext cx="2343000" cy="3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p:txBody>
      </p:sp>
      <p:sp>
        <p:nvSpPr>
          <p:cNvPr id="27" name="Google Shape;27;p4"/>
          <p:cNvSpPr txBox="1"/>
          <p:nvPr>
            <p:ph hasCustomPrompt="1" idx="15" type="title"/>
          </p:nvPr>
        </p:nvSpPr>
        <p:spPr>
          <a:xfrm>
            <a:off x="198703" y="3959349"/>
            <a:ext cx="8337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a:r>
              <a:t>xx%</a:t>
            </a:r>
          </a:p>
        </p:txBody>
      </p:sp>
      <p:sp>
        <p:nvSpPr>
          <p:cNvPr id="28" name="Google Shape;28;p4"/>
          <p:cNvSpPr txBox="1"/>
          <p:nvPr>
            <p:ph idx="16" type="ctrTitle"/>
          </p:nvPr>
        </p:nvSpPr>
        <p:spPr>
          <a:xfrm>
            <a:off x="1096000" y="3959343"/>
            <a:ext cx="39135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29" name="Google Shape;29;p4"/>
          <p:cNvSpPr txBox="1"/>
          <p:nvPr>
            <p:ph idx="17" type="subTitle"/>
          </p:nvPr>
        </p:nvSpPr>
        <p:spPr>
          <a:xfrm>
            <a:off x="1096005" y="4260193"/>
            <a:ext cx="2343000" cy="3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p:txBody>
      </p:sp>
      <p:sp>
        <p:nvSpPr>
          <p:cNvPr id="30" name="Google Shape;30;p4"/>
          <p:cNvSpPr txBox="1"/>
          <p:nvPr>
            <p:ph idx="18"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spTree>
      <p:nvGrpSpPr>
        <p:cNvPr id="31" name="Shape 31"/>
        <p:cNvGrpSpPr/>
        <p:nvPr/>
      </p:nvGrpSpPr>
      <p:grpSpPr>
        <a:xfrm>
          <a:off x="0" y="0"/>
          <a:ext cx="0" cy="0"/>
          <a:chOff x="0" y="0"/>
          <a:chExt cx="0" cy="0"/>
        </a:xfrm>
      </p:grpSpPr>
      <p:sp>
        <p:nvSpPr>
          <p:cNvPr id="32" name="Google Shape;32;p5"/>
          <p:cNvSpPr txBox="1"/>
          <p:nvPr>
            <p:ph idx="1" type="subTitle"/>
          </p:nvPr>
        </p:nvSpPr>
        <p:spPr>
          <a:xfrm>
            <a:off x="948604" y="1955373"/>
            <a:ext cx="2826300" cy="232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p:txBody>
      </p:sp>
      <p:sp>
        <p:nvSpPr>
          <p:cNvPr id="33" name="Google Shape;33;p5"/>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34" name="Google Shape;34;p5"/>
          <p:cNvSpPr/>
          <p:nvPr/>
        </p:nvSpPr>
        <p:spPr>
          <a:xfrm>
            <a:off x="5993075" y="5700"/>
            <a:ext cx="3150900" cy="5835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0" y="4620750"/>
            <a:ext cx="3546300" cy="1572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IG_NUMBER_1_1_1">
    <p:spTree>
      <p:nvGrpSpPr>
        <p:cNvPr id="36" name="Shape 36"/>
        <p:cNvGrpSpPr/>
        <p:nvPr/>
      </p:nvGrpSpPr>
      <p:grpSpPr>
        <a:xfrm>
          <a:off x="0" y="0"/>
          <a:ext cx="0" cy="0"/>
          <a:chOff x="0" y="0"/>
          <a:chExt cx="0" cy="0"/>
        </a:xfrm>
      </p:grpSpPr>
      <p:sp>
        <p:nvSpPr>
          <p:cNvPr id="37" name="Google Shape;37;p6"/>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38" name="Google Shape;38;p6"/>
          <p:cNvSpPr txBox="1"/>
          <p:nvPr>
            <p:ph idx="2" type="ctrTitle"/>
          </p:nvPr>
        </p:nvSpPr>
        <p:spPr>
          <a:xfrm>
            <a:off x="1201516" y="2665050"/>
            <a:ext cx="19257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1800"/>
              <a:buNone/>
              <a:defRPr sz="1800">
                <a:solidFill>
                  <a:srgbClr val="005375"/>
                </a:solidFill>
              </a:defRPr>
            </a:lvl1pPr>
            <a:lvl2pPr lvl="1" rtl="0" algn="ctr">
              <a:spcBef>
                <a:spcPts val="0"/>
              </a:spcBef>
              <a:spcAft>
                <a:spcPts val="0"/>
              </a:spcAft>
              <a:buClr>
                <a:srgbClr val="005375"/>
              </a:buClr>
              <a:buSzPts val="1800"/>
              <a:buNone/>
              <a:defRPr sz="1800">
                <a:solidFill>
                  <a:srgbClr val="005375"/>
                </a:solidFill>
              </a:defRPr>
            </a:lvl2pPr>
            <a:lvl3pPr lvl="2" rtl="0" algn="ctr">
              <a:spcBef>
                <a:spcPts val="0"/>
              </a:spcBef>
              <a:spcAft>
                <a:spcPts val="0"/>
              </a:spcAft>
              <a:buClr>
                <a:srgbClr val="005375"/>
              </a:buClr>
              <a:buSzPts val="1800"/>
              <a:buNone/>
              <a:defRPr sz="1800">
                <a:solidFill>
                  <a:srgbClr val="005375"/>
                </a:solidFill>
              </a:defRPr>
            </a:lvl3pPr>
            <a:lvl4pPr lvl="3" rtl="0" algn="ctr">
              <a:spcBef>
                <a:spcPts val="0"/>
              </a:spcBef>
              <a:spcAft>
                <a:spcPts val="0"/>
              </a:spcAft>
              <a:buClr>
                <a:srgbClr val="005375"/>
              </a:buClr>
              <a:buSzPts val="1800"/>
              <a:buNone/>
              <a:defRPr sz="1800">
                <a:solidFill>
                  <a:srgbClr val="005375"/>
                </a:solidFill>
              </a:defRPr>
            </a:lvl4pPr>
            <a:lvl5pPr lvl="4" rtl="0" algn="ctr">
              <a:spcBef>
                <a:spcPts val="0"/>
              </a:spcBef>
              <a:spcAft>
                <a:spcPts val="0"/>
              </a:spcAft>
              <a:buClr>
                <a:srgbClr val="005375"/>
              </a:buClr>
              <a:buSzPts val="1800"/>
              <a:buNone/>
              <a:defRPr sz="1800">
                <a:solidFill>
                  <a:srgbClr val="005375"/>
                </a:solidFill>
              </a:defRPr>
            </a:lvl5pPr>
            <a:lvl6pPr lvl="5" rtl="0" algn="ctr">
              <a:spcBef>
                <a:spcPts val="0"/>
              </a:spcBef>
              <a:spcAft>
                <a:spcPts val="0"/>
              </a:spcAft>
              <a:buClr>
                <a:srgbClr val="005375"/>
              </a:buClr>
              <a:buSzPts val="1800"/>
              <a:buNone/>
              <a:defRPr sz="1800">
                <a:solidFill>
                  <a:srgbClr val="005375"/>
                </a:solidFill>
              </a:defRPr>
            </a:lvl6pPr>
            <a:lvl7pPr lvl="6" rtl="0" algn="ctr">
              <a:spcBef>
                <a:spcPts val="0"/>
              </a:spcBef>
              <a:spcAft>
                <a:spcPts val="0"/>
              </a:spcAft>
              <a:buClr>
                <a:srgbClr val="005375"/>
              </a:buClr>
              <a:buSzPts val="1800"/>
              <a:buNone/>
              <a:defRPr sz="1800">
                <a:solidFill>
                  <a:srgbClr val="005375"/>
                </a:solidFill>
              </a:defRPr>
            </a:lvl7pPr>
            <a:lvl8pPr lvl="7" rtl="0" algn="ctr">
              <a:spcBef>
                <a:spcPts val="0"/>
              </a:spcBef>
              <a:spcAft>
                <a:spcPts val="0"/>
              </a:spcAft>
              <a:buClr>
                <a:srgbClr val="005375"/>
              </a:buClr>
              <a:buSzPts val="1800"/>
              <a:buNone/>
              <a:defRPr sz="1800">
                <a:solidFill>
                  <a:srgbClr val="005375"/>
                </a:solidFill>
              </a:defRPr>
            </a:lvl8pPr>
            <a:lvl9pPr lvl="8" rtl="0" algn="ctr">
              <a:spcBef>
                <a:spcPts val="0"/>
              </a:spcBef>
              <a:spcAft>
                <a:spcPts val="0"/>
              </a:spcAft>
              <a:buClr>
                <a:srgbClr val="005375"/>
              </a:buClr>
              <a:buSzPts val="1800"/>
              <a:buNone/>
              <a:defRPr sz="1800">
                <a:solidFill>
                  <a:srgbClr val="005375"/>
                </a:solidFill>
              </a:defRPr>
            </a:lvl9pPr>
          </a:lstStyle>
          <a:p/>
        </p:txBody>
      </p:sp>
      <p:sp>
        <p:nvSpPr>
          <p:cNvPr id="39" name="Google Shape;39;p6"/>
          <p:cNvSpPr txBox="1"/>
          <p:nvPr>
            <p:ph idx="1" type="subTitle"/>
          </p:nvPr>
        </p:nvSpPr>
        <p:spPr>
          <a:xfrm>
            <a:off x="1201513" y="3042101"/>
            <a:ext cx="1925700" cy="39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
        <p:nvSpPr>
          <p:cNvPr id="40" name="Google Shape;40;p6"/>
          <p:cNvSpPr txBox="1"/>
          <p:nvPr>
            <p:ph idx="3" type="ctrTitle"/>
          </p:nvPr>
        </p:nvSpPr>
        <p:spPr>
          <a:xfrm>
            <a:off x="3609151" y="2665050"/>
            <a:ext cx="19257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1800"/>
              <a:buNone/>
              <a:defRPr sz="1800">
                <a:solidFill>
                  <a:srgbClr val="005375"/>
                </a:solidFill>
              </a:defRPr>
            </a:lvl1pPr>
            <a:lvl2pPr lvl="1" rtl="0" algn="ctr">
              <a:spcBef>
                <a:spcPts val="0"/>
              </a:spcBef>
              <a:spcAft>
                <a:spcPts val="0"/>
              </a:spcAft>
              <a:buClr>
                <a:srgbClr val="005375"/>
              </a:buClr>
              <a:buSzPts val="1800"/>
              <a:buNone/>
              <a:defRPr sz="1800">
                <a:solidFill>
                  <a:srgbClr val="005375"/>
                </a:solidFill>
              </a:defRPr>
            </a:lvl2pPr>
            <a:lvl3pPr lvl="2" rtl="0" algn="ctr">
              <a:spcBef>
                <a:spcPts val="0"/>
              </a:spcBef>
              <a:spcAft>
                <a:spcPts val="0"/>
              </a:spcAft>
              <a:buClr>
                <a:srgbClr val="005375"/>
              </a:buClr>
              <a:buSzPts val="1800"/>
              <a:buNone/>
              <a:defRPr sz="1800">
                <a:solidFill>
                  <a:srgbClr val="005375"/>
                </a:solidFill>
              </a:defRPr>
            </a:lvl3pPr>
            <a:lvl4pPr lvl="3" rtl="0" algn="ctr">
              <a:spcBef>
                <a:spcPts val="0"/>
              </a:spcBef>
              <a:spcAft>
                <a:spcPts val="0"/>
              </a:spcAft>
              <a:buClr>
                <a:srgbClr val="005375"/>
              </a:buClr>
              <a:buSzPts val="1800"/>
              <a:buNone/>
              <a:defRPr sz="1800">
                <a:solidFill>
                  <a:srgbClr val="005375"/>
                </a:solidFill>
              </a:defRPr>
            </a:lvl4pPr>
            <a:lvl5pPr lvl="4" rtl="0" algn="ctr">
              <a:spcBef>
                <a:spcPts val="0"/>
              </a:spcBef>
              <a:spcAft>
                <a:spcPts val="0"/>
              </a:spcAft>
              <a:buClr>
                <a:srgbClr val="005375"/>
              </a:buClr>
              <a:buSzPts val="1800"/>
              <a:buNone/>
              <a:defRPr sz="1800">
                <a:solidFill>
                  <a:srgbClr val="005375"/>
                </a:solidFill>
              </a:defRPr>
            </a:lvl5pPr>
            <a:lvl6pPr lvl="5" rtl="0" algn="ctr">
              <a:spcBef>
                <a:spcPts val="0"/>
              </a:spcBef>
              <a:spcAft>
                <a:spcPts val="0"/>
              </a:spcAft>
              <a:buClr>
                <a:srgbClr val="005375"/>
              </a:buClr>
              <a:buSzPts val="1800"/>
              <a:buNone/>
              <a:defRPr sz="1800">
                <a:solidFill>
                  <a:srgbClr val="005375"/>
                </a:solidFill>
              </a:defRPr>
            </a:lvl6pPr>
            <a:lvl7pPr lvl="6" rtl="0" algn="ctr">
              <a:spcBef>
                <a:spcPts val="0"/>
              </a:spcBef>
              <a:spcAft>
                <a:spcPts val="0"/>
              </a:spcAft>
              <a:buClr>
                <a:srgbClr val="005375"/>
              </a:buClr>
              <a:buSzPts val="1800"/>
              <a:buNone/>
              <a:defRPr sz="1800">
                <a:solidFill>
                  <a:srgbClr val="005375"/>
                </a:solidFill>
              </a:defRPr>
            </a:lvl7pPr>
            <a:lvl8pPr lvl="7" rtl="0" algn="ctr">
              <a:spcBef>
                <a:spcPts val="0"/>
              </a:spcBef>
              <a:spcAft>
                <a:spcPts val="0"/>
              </a:spcAft>
              <a:buClr>
                <a:srgbClr val="005375"/>
              </a:buClr>
              <a:buSzPts val="1800"/>
              <a:buNone/>
              <a:defRPr sz="1800">
                <a:solidFill>
                  <a:srgbClr val="005375"/>
                </a:solidFill>
              </a:defRPr>
            </a:lvl8pPr>
            <a:lvl9pPr lvl="8" rtl="0" algn="ctr">
              <a:spcBef>
                <a:spcPts val="0"/>
              </a:spcBef>
              <a:spcAft>
                <a:spcPts val="0"/>
              </a:spcAft>
              <a:buClr>
                <a:srgbClr val="005375"/>
              </a:buClr>
              <a:buSzPts val="1800"/>
              <a:buNone/>
              <a:defRPr sz="1800">
                <a:solidFill>
                  <a:srgbClr val="005375"/>
                </a:solidFill>
              </a:defRPr>
            </a:lvl9pPr>
          </a:lstStyle>
          <a:p/>
        </p:txBody>
      </p:sp>
      <p:sp>
        <p:nvSpPr>
          <p:cNvPr id="41" name="Google Shape;41;p6"/>
          <p:cNvSpPr txBox="1"/>
          <p:nvPr>
            <p:ph idx="4" type="subTitle"/>
          </p:nvPr>
        </p:nvSpPr>
        <p:spPr>
          <a:xfrm>
            <a:off x="3609148" y="3042101"/>
            <a:ext cx="1925700" cy="39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
        <p:nvSpPr>
          <p:cNvPr id="42" name="Google Shape;42;p6"/>
          <p:cNvSpPr txBox="1"/>
          <p:nvPr>
            <p:ph idx="5" type="ctrTitle"/>
          </p:nvPr>
        </p:nvSpPr>
        <p:spPr>
          <a:xfrm>
            <a:off x="6016786" y="2665050"/>
            <a:ext cx="1925700" cy="39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5375"/>
              </a:buClr>
              <a:buSzPts val="1800"/>
              <a:buNone/>
              <a:defRPr sz="1800">
                <a:solidFill>
                  <a:srgbClr val="005375"/>
                </a:solidFill>
              </a:defRPr>
            </a:lvl1pPr>
            <a:lvl2pPr lvl="1" rtl="0" algn="ctr">
              <a:spcBef>
                <a:spcPts val="0"/>
              </a:spcBef>
              <a:spcAft>
                <a:spcPts val="0"/>
              </a:spcAft>
              <a:buClr>
                <a:srgbClr val="005375"/>
              </a:buClr>
              <a:buSzPts val="1800"/>
              <a:buNone/>
              <a:defRPr sz="1800">
                <a:solidFill>
                  <a:srgbClr val="005375"/>
                </a:solidFill>
              </a:defRPr>
            </a:lvl2pPr>
            <a:lvl3pPr lvl="2" rtl="0" algn="ctr">
              <a:spcBef>
                <a:spcPts val="0"/>
              </a:spcBef>
              <a:spcAft>
                <a:spcPts val="0"/>
              </a:spcAft>
              <a:buClr>
                <a:srgbClr val="005375"/>
              </a:buClr>
              <a:buSzPts val="1800"/>
              <a:buNone/>
              <a:defRPr sz="1800">
                <a:solidFill>
                  <a:srgbClr val="005375"/>
                </a:solidFill>
              </a:defRPr>
            </a:lvl3pPr>
            <a:lvl4pPr lvl="3" rtl="0" algn="ctr">
              <a:spcBef>
                <a:spcPts val="0"/>
              </a:spcBef>
              <a:spcAft>
                <a:spcPts val="0"/>
              </a:spcAft>
              <a:buClr>
                <a:srgbClr val="005375"/>
              </a:buClr>
              <a:buSzPts val="1800"/>
              <a:buNone/>
              <a:defRPr sz="1800">
                <a:solidFill>
                  <a:srgbClr val="005375"/>
                </a:solidFill>
              </a:defRPr>
            </a:lvl4pPr>
            <a:lvl5pPr lvl="4" rtl="0" algn="ctr">
              <a:spcBef>
                <a:spcPts val="0"/>
              </a:spcBef>
              <a:spcAft>
                <a:spcPts val="0"/>
              </a:spcAft>
              <a:buClr>
                <a:srgbClr val="005375"/>
              </a:buClr>
              <a:buSzPts val="1800"/>
              <a:buNone/>
              <a:defRPr sz="1800">
                <a:solidFill>
                  <a:srgbClr val="005375"/>
                </a:solidFill>
              </a:defRPr>
            </a:lvl5pPr>
            <a:lvl6pPr lvl="5" rtl="0" algn="ctr">
              <a:spcBef>
                <a:spcPts val="0"/>
              </a:spcBef>
              <a:spcAft>
                <a:spcPts val="0"/>
              </a:spcAft>
              <a:buClr>
                <a:srgbClr val="005375"/>
              </a:buClr>
              <a:buSzPts val="1800"/>
              <a:buNone/>
              <a:defRPr sz="1800">
                <a:solidFill>
                  <a:srgbClr val="005375"/>
                </a:solidFill>
              </a:defRPr>
            </a:lvl6pPr>
            <a:lvl7pPr lvl="6" rtl="0" algn="ctr">
              <a:spcBef>
                <a:spcPts val="0"/>
              </a:spcBef>
              <a:spcAft>
                <a:spcPts val="0"/>
              </a:spcAft>
              <a:buClr>
                <a:srgbClr val="005375"/>
              </a:buClr>
              <a:buSzPts val="1800"/>
              <a:buNone/>
              <a:defRPr sz="1800">
                <a:solidFill>
                  <a:srgbClr val="005375"/>
                </a:solidFill>
              </a:defRPr>
            </a:lvl7pPr>
            <a:lvl8pPr lvl="7" rtl="0" algn="ctr">
              <a:spcBef>
                <a:spcPts val="0"/>
              </a:spcBef>
              <a:spcAft>
                <a:spcPts val="0"/>
              </a:spcAft>
              <a:buClr>
                <a:srgbClr val="005375"/>
              </a:buClr>
              <a:buSzPts val="1800"/>
              <a:buNone/>
              <a:defRPr sz="1800">
                <a:solidFill>
                  <a:srgbClr val="005375"/>
                </a:solidFill>
              </a:defRPr>
            </a:lvl8pPr>
            <a:lvl9pPr lvl="8" rtl="0" algn="ctr">
              <a:spcBef>
                <a:spcPts val="0"/>
              </a:spcBef>
              <a:spcAft>
                <a:spcPts val="0"/>
              </a:spcAft>
              <a:buClr>
                <a:srgbClr val="005375"/>
              </a:buClr>
              <a:buSzPts val="1800"/>
              <a:buNone/>
              <a:defRPr sz="1800">
                <a:solidFill>
                  <a:srgbClr val="005375"/>
                </a:solidFill>
              </a:defRPr>
            </a:lvl9pPr>
          </a:lstStyle>
          <a:p/>
        </p:txBody>
      </p:sp>
      <p:sp>
        <p:nvSpPr>
          <p:cNvPr id="43" name="Google Shape;43;p6"/>
          <p:cNvSpPr txBox="1"/>
          <p:nvPr>
            <p:ph idx="6" type="subTitle"/>
          </p:nvPr>
        </p:nvSpPr>
        <p:spPr>
          <a:xfrm>
            <a:off x="6016783" y="3042101"/>
            <a:ext cx="1925700" cy="39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5375"/>
              </a:buClr>
              <a:buSzPts val="1000"/>
              <a:buNone/>
              <a:defRPr sz="1000">
                <a:solidFill>
                  <a:srgbClr val="005375"/>
                </a:solidFill>
              </a:defRPr>
            </a:lvl1pPr>
            <a:lvl2pPr lvl="1" rtl="0" algn="ctr">
              <a:lnSpc>
                <a:spcPct val="100000"/>
              </a:lnSpc>
              <a:spcBef>
                <a:spcPts val="0"/>
              </a:spcBef>
              <a:spcAft>
                <a:spcPts val="0"/>
              </a:spcAft>
              <a:buClr>
                <a:srgbClr val="005375"/>
              </a:buClr>
              <a:buSzPts val="1000"/>
              <a:buNone/>
              <a:defRPr sz="1000">
                <a:solidFill>
                  <a:srgbClr val="005375"/>
                </a:solidFill>
              </a:defRPr>
            </a:lvl2pPr>
            <a:lvl3pPr lvl="2" rtl="0" algn="ctr">
              <a:lnSpc>
                <a:spcPct val="100000"/>
              </a:lnSpc>
              <a:spcBef>
                <a:spcPts val="0"/>
              </a:spcBef>
              <a:spcAft>
                <a:spcPts val="0"/>
              </a:spcAft>
              <a:buClr>
                <a:srgbClr val="005375"/>
              </a:buClr>
              <a:buSzPts val="1000"/>
              <a:buNone/>
              <a:defRPr sz="1000">
                <a:solidFill>
                  <a:srgbClr val="005375"/>
                </a:solidFill>
              </a:defRPr>
            </a:lvl3pPr>
            <a:lvl4pPr lvl="3" rtl="0" algn="ctr">
              <a:lnSpc>
                <a:spcPct val="100000"/>
              </a:lnSpc>
              <a:spcBef>
                <a:spcPts val="0"/>
              </a:spcBef>
              <a:spcAft>
                <a:spcPts val="0"/>
              </a:spcAft>
              <a:buClr>
                <a:srgbClr val="005375"/>
              </a:buClr>
              <a:buSzPts val="1000"/>
              <a:buNone/>
              <a:defRPr sz="1000">
                <a:solidFill>
                  <a:srgbClr val="005375"/>
                </a:solidFill>
              </a:defRPr>
            </a:lvl4pPr>
            <a:lvl5pPr lvl="4" rtl="0" algn="ctr">
              <a:lnSpc>
                <a:spcPct val="100000"/>
              </a:lnSpc>
              <a:spcBef>
                <a:spcPts val="0"/>
              </a:spcBef>
              <a:spcAft>
                <a:spcPts val="0"/>
              </a:spcAft>
              <a:buClr>
                <a:srgbClr val="005375"/>
              </a:buClr>
              <a:buSzPts val="1000"/>
              <a:buNone/>
              <a:defRPr sz="1000">
                <a:solidFill>
                  <a:srgbClr val="005375"/>
                </a:solidFill>
              </a:defRPr>
            </a:lvl5pPr>
            <a:lvl6pPr lvl="5" rtl="0" algn="ctr">
              <a:lnSpc>
                <a:spcPct val="100000"/>
              </a:lnSpc>
              <a:spcBef>
                <a:spcPts val="0"/>
              </a:spcBef>
              <a:spcAft>
                <a:spcPts val="0"/>
              </a:spcAft>
              <a:buClr>
                <a:srgbClr val="005375"/>
              </a:buClr>
              <a:buSzPts val="1000"/>
              <a:buNone/>
              <a:defRPr sz="1000">
                <a:solidFill>
                  <a:srgbClr val="005375"/>
                </a:solidFill>
              </a:defRPr>
            </a:lvl6pPr>
            <a:lvl7pPr lvl="6" rtl="0" algn="ctr">
              <a:lnSpc>
                <a:spcPct val="100000"/>
              </a:lnSpc>
              <a:spcBef>
                <a:spcPts val="0"/>
              </a:spcBef>
              <a:spcAft>
                <a:spcPts val="0"/>
              </a:spcAft>
              <a:buClr>
                <a:srgbClr val="005375"/>
              </a:buClr>
              <a:buSzPts val="1000"/>
              <a:buNone/>
              <a:defRPr sz="1000">
                <a:solidFill>
                  <a:srgbClr val="005375"/>
                </a:solidFill>
              </a:defRPr>
            </a:lvl7pPr>
            <a:lvl8pPr lvl="7" rtl="0" algn="ctr">
              <a:lnSpc>
                <a:spcPct val="100000"/>
              </a:lnSpc>
              <a:spcBef>
                <a:spcPts val="0"/>
              </a:spcBef>
              <a:spcAft>
                <a:spcPts val="0"/>
              </a:spcAft>
              <a:buClr>
                <a:srgbClr val="005375"/>
              </a:buClr>
              <a:buSzPts val="1000"/>
              <a:buNone/>
              <a:defRPr sz="1000">
                <a:solidFill>
                  <a:srgbClr val="005375"/>
                </a:solidFill>
              </a:defRPr>
            </a:lvl8pPr>
            <a:lvl9pPr lvl="8" rtl="0" algn="ctr">
              <a:lnSpc>
                <a:spcPct val="100000"/>
              </a:lnSpc>
              <a:spcBef>
                <a:spcPts val="0"/>
              </a:spcBef>
              <a:spcAft>
                <a:spcPts val="0"/>
              </a:spcAft>
              <a:buClr>
                <a:srgbClr val="005375"/>
              </a:buClr>
              <a:buSzPts val="1000"/>
              <a:buNone/>
              <a:defRPr sz="1000">
                <a:solidFill>
                  <a:srgbClr val="005375"/>
                </a:solidFill>
              </a:defRPr>
            </a:lvl9pPr>
          </a:lstStyle>
          <a:p/>
        </p:txBody>
      </p:sp>
      <p:sp>
        <p:nvSpPr>
          <p:cNvPr id="44" name="Google Shape;44;p6"/>
          <p:cNvSpPr/>
          <p:nvPr/>
        </p:nvSpPr>
        <p:spPr>
          <a:xfrm>
            <a:off x="8552000" y="4489875"/>
            <a:ext cx="591900" cy="3900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4489875"/>
            <a:ext cx="8616600" cy="3900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1">
  <p:cSld name="BIG_NUMBER_1_1_1_1_1_1_2">
    <p:spTree>
      <p:nvGrpSpPr>
        <p:cNvPr id="46" name="Shape 46"/>
        <p:cNvGrpSpPr/>
        <p:nvPr/>
      </p:nvGrpSpPr>
      <p:grpSpPr>
        <a:xfrm>
          <a:off x="0" y="0"/>
          <a:ext cx="0" cy="0"/>
          <a:chOff x="0" y="0"/>
          <a:chExt cx="0" cy="0"/>
        </a:xfrm>
      </p:grpSpPr>
      <p:sp>
        <p:nvSpPr>
          <p:cNvPr id="47" name="Google Shape;47;p7"/>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48" name="Google Shape;48;p7"/>
          <p:cNvSpPr txBox="1"/>
          <p:nvPr>
            <p:ph idx="1" type="body"/>
          </p:nvPr>
        </p:nvSpPr>
        <p:spPr>
          <a:xfrm>
            <a:off x="5005900" y="1821450"/>
            <a:ext cx="3255000" cy="24999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indent="-304800" lvl="1" marL="9144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indent="-304800" lvl="2" marL="13716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indent="-304800" lvl="3" marL="1828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indent="-304800" lvl="4" marL="22860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indent="-304800" lvl="5" marL="27432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indent="-304800" lvl="6" marL="32004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indent="-304800" lvl="7" marL="36576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indent="-304800" lvl="8" marL="411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p:txBody>
      </p:sp>
      <p:sp>
        <p:nvSpPr>
          <p:cNvPr id="49" name="Google Shape;49;p7"/>
          <p:cNvSpPr/>
          <p:nvPr/>
        </p:nvSpPr>
        <p:spPr>
          <a:xfrm>
            <a:off x="8908500" y="0"/>
            <a:ext cx="235500" cy="29703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0" y="2173200"/>
            <a:ext cx="235500" cy="29703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BIG_NUMBER_1_1_1_5">
    <p:spTree>
      <p:nvGrpSpPr>
        <p:cNvPr id="51" name="Shape 51"/>
        <p:cNvGrpSpPr/>
        <p:nvPr/>
      </p:nvGrpSpPr>
      <p:grpSpPr>
        <a:xfrm>
          <a:off x="0" y="0"/>
          <a:ext cx="0" cy="0"/>
          <a:chOff x="0" y="0"/>
          <a:chExt cx="0" cy="0"/>
        </a:xfrm>
      </p:grpSpPr>
      <p:sp>
        <p:nvSpPr>
          <p:cNvPr id="52" name="Google Shape;52;p8"/>
          <p:cNvSpPr/>
          <p:nvPr/>
        </p:nvSpPr>
        <p:spPr>
          <a:xfrm>
            <a:off x="1145700" y="619525"/>
            <a:ext cx="6713100" cy="41496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4777475" y="1630800"/>
            <a:ext cx="4402500" cy="28332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ctrTitle"/>
          </p:nvPr>
        </p:nvSpPr>
        <p:spPr>
          <a:xfrm>
            <a:off x="1215450" y="3032875"/>
            <a:ext cx="67131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55" name="Google Shape;55;p8"/>
          <p:cNvSpPr txBox="1"/>
          <p:nvPr>
            <p:ph idx="1" type="subTitle"/>
          </p:nvPr>
        </p:nvSpPr>
        <p:spPr>
          <a:xfrm>
            <a:off x="5632650" y="3498028"/>
            <a:ext cx="2295900" cy="39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FFFFF"/>
              </a:buClr>
              <a:buSzPts val="1000"/>
              <a:buNone/>
              <a:defRPr sz="1000">
                <a:solidFill>
                  <a:srgbClr val="FFFFFF"/>
                </a:solidFill>
              </a:defRPr>
            </a:lvl1pPr>
            <a:lvl2pPr lvl="1" rtl="0" algn="r">
              <a:lnSpc>
                <a:spcPct val="100000"/>
              </a:lnSpc>
              <a:spcBef>
                <a:spcPts val="0"/>
              </a:spcBef>
              <a:spcAft>
                <a:spcPts val="0"/>
              </a:spcAft>
              <a:buClr>
                <a:srgbClr val="FFFFFF"/>
              </a:buClr>
              <a:buSzPts val="1000"/>
              <a:buNone/>
              <a:defRPr sz="1000">
                <a:solidFill>
                  <a:srgbClr val="FFFFFF"/>
                </a:solidFill>
              </a:defRPr>
            </a:lvl2pPr>
            <a:lvl3pPr lvl="2" rtl="0" algn="r">
              <a:lnSpc>
                <a:spcPct val="100000"/>
              </a:lnSpc>
              <a:spcBef>
                <a:spcPts val="0"/>
              </a:spcBef>
              <a:spcAft>
                <a:spcPts val="0"/>
              </a:spcAft>
              <a:buClr>
                <a:srgbClr val="FFFFFF"/>
              </a:buClr>
              <a:buSzPts val="1000"/>
              <a:buNone/>
              <a:defRPr sz="1000">
                <a:solidFill>
                  <a:srgbClr val="FFFFFF"/>
                </a:solidFill>
              </a:defRPr>
            </a:lvl3pPr>
            <a:lvl4pPr lvl="3" rtl="0" algn="r">
              <a:lnSpc>
                <a:spcPct val="100000"/>
              </a:lnSpc>
              <a:spcBef>
                <a:spcPts val="0"/>
              </a:spcBef>
              <a:spcAft>
                <a:spcPts val="0"/>
              </a:spcAft>
              <a:buClr>
                <a:srgbClr val="FFFFFF"/>
              </a:buClr>
              <a:buSzPts val="1000"/>
              <a:buNone/>
              <a:defRPr sz="1000">
                <a:solidFill>
                  <a:srgbClr val="FFFFFF"/>
                </a:solidFill>
              </a:defRPr>
            </a:lvl4pPr>
            <a:lvl5pPr lvl="4" rtl="0" algn="r">
              <a:lnSpc>
                <a:spcPct val="100000"/>
              </a:lnSpc>
              <a:spcBef>
                <a:spcPts val="0"/>
              </a:spcBef>
              <a:spcAft>
                <a:spcPts val="0"/>
              </a:spcAft>
              <a:buClr>
                <a:srgbClr val="FFFFFF"/>
              </a:buClr>
              <a:buSzPts val="1000"/>
              <a:buNone/>
              <a:defRPr sz="1000">
                <a:solidFill>
                  <a:srgbClr val="FFFFFF"/>
                </a:solidFill>
              </a:defRPr>
            </a:lvl5pPr>
            <a:lvl6pPr lvl="5" rtl="0" algn="r">
              <a:lnSpc>
                <a:spcPct val="100000"/>
              </a:lnSpc>
              <a:spcBef>
                <a:spcPts val="0"/>
              </a:spcBef>
              <a:spcAft>
                <a:spcPts val="0"/>
              </a:spcAft>
              <a:buClr>
                <a:srgbClr val="FFFFFF"/>
              </a:buClr>
              <a:buSzPts val="1000"/>
              <a:buNone/>
              <a:defRPr sz="1000">
                <a:solidFill>
                  <a:srgbClr val="FFFFFF"/>
                </a:solidFill>
              </a:defRPr>
            </a:lvl6pPr>
            <a:lvl7pPr lvl="6" rtl="0" algn="r">
              <a:lnSpc>
                <a:spcPct val="100000"/>
              </a:lnSpc>
              <a:spcBef>
                <a:spcPts val="0"/>
              </a:spcBef>
              <a:spcAft>
                <a:spcPts val="0"/>
              </a:spcAft>
              <a:buClr>
                <a:srgbClr val="FFFFFF"/>
              </a:buClr>
              <a:buSzPts val="1000"/>
              <a:buNone/>
              <a:defRPr sz="1000">
                <a:solidFill>
                  <a:srgbClr val="FFFFFF"/>
                </a:solidFill>
              </a:defRPr>
            </a:lvl7pPr>
            <a:lvl8pPr lvl="7" rtl="0" algn="r">
              <a:lnSpc>
                <a:spcPct val="100000"/>
              </a:lnSpc>
              <a:spcBef>
                <a:spcPts val="0"/>
              </a:spcBef>
              <a:spcAft>
                <a:spcPts val="0"/>
              </a:spcAft>
              <a:buClr>
                <a:srgbClr val="FFFFFF"/>
              </a:buClr>
              <a:buSzPts val="1000"/>
              <a:buNone/>
              <a:defRPr sz="1000">
                <a:solidFill>
                  <a:srgbClr val="FFFFFF"/>
                </a:solidFill>
              </a:defRPr>
            </a:lvl8pPr>
            <a:lvl9pPr lvl="8" rtl="0" algn="r">
              <a:lnSpc>
                <a:spcPct val="100000"/>
              </a:lnSpc>
              <a:spcBef>
                <a:spcPts val="0"/>
              </a:spcBef>
              <a:spcAft>
                <a:spcPts val="0"/>
              </a:spcAft>
              <a:buClr>
                <a:srgbClr val="FFFFFF"/>
              </a:buClr>
              <a:buSzPts val="1000"/>
              <a:buNone/>
              <a:defRPr sz="1000">
                <a:solidFill>
                  <a:srgbClr val="FFFFFF"/>
                </a:solidFill>
              </a:defRPr>
            </a:lvl9pPr>
          </a:lstStyle>
          <a:p/>
        </p:txBody>
      </p:sp>
      <p:sp>
        <p:nvSpPr>
          <p:cNvPr id="56" name="Google Shape;56;p8"/>
          <p:cNvSpPr txBox="1"/>
          <p:nvPr>
            <p:ph hasCustomPrompt="1" idx="2" type="title"/>
          </p:nvPr>
        </p:nvSpPr>
        <p:spPr>
          <a:xfrm>
            <a:off x="6747150" y="2116971"/>
            <a:ext cx="1181400" cy="390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BIG_NUMBER_1_1_1_1_2">
    <p:spTree>
      <p:nvGrpSpPr>
        <p:cNvPr id="57" name="Shape 57"/>
        <p:cNvGrpSpPr/>
        <p:nvPr/>
      </p:nvGrpSpPr>
      <p:grpSpPr>
        <a:xfrm>
          <a:off x="0" y="0"/>
          <a:ext cx="0" cy="0"/>
          <a:chOff x="0" y="0"/>
          <a:chExt cx="0" cy="0"/>
        </a:xfrm>
      </p:grpSpPr>
      <p:sp>
        <p:nvSpPr>
          <p:cNvPr id="58" name="Google Shape;58;p9"/>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
        <p:nvSpPr>
          <p:cNvPr id="59" name="Google Shape;59;p9"/>
          <p:cNvSpPr/>
          <p:nvPr/>
        </p:nvSpPr>
        <p:spPr>
          <a:xfrm>
            <a:off x="8552000" y="4489875"/>
            <a:ext cx="591900" cy="39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a:off x="0" y="4489875"/>
            <a:ext cx="8616600" cy="3900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1_1">
    <p:spTree>
      <p:nvGrpSpPr>
        <p:cNvPr id="61" name="Shape 61"/>
        <p:cNvGrpSpPr/>
        <p:nvPr/>
      </p:nvGrpSpPr>
      <p:grpSpPr>
        <a:xfrm>
          <a:off x="0" y="0"/>
          <a:ext cx="0" cy="0"/>
          <a:chOff x="0" y="0"/>
          <a:chExt cx="0" cy="0"/>
        </a:xfrm>
      </p:grpSpPr>
      <p:sp>
        <p:nvSpPr>
          <p:cNvPr id="62" name="Google Shape;62;p10"/>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p:txBody>
      </p:sp>
    </p:spTree>
  </p:cSld>
  <p:clrMapOvr>
    <a:masterClrMapping/>
  </p:clrMapOvr>
  <p:extLst>
    <p:ext uri="{DCECCB84-F9BA-43D5-87BE-67443E8EF086}">
      <p15:sldGuideLst>
        <p15:guide id="1" pos="454">
          <p15:clr>
            <a:srgbClr val="FA7B17"/>
          </p15:clr>
        </p15:guide>
        <p15:guide id="2" orient="horz" pos="454">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005375"/>
              </a:buClr>
              <a:buSzPts val="3600"/>
              <a:buFont typeface="Squada One"/>
              <a:buNone/>
              <a:defRPr sz="3600">
                <a:solidFill>
                  <a:srgbClr val="005375"/>
                </a:solidFill>
                <a:latin typeface="Squada One"/>
                <a:ea typeface="Squada One"/>
                <a:cs typeface="Squada One"/>
                <a:sym typeface="Squada One"/>
              </a:defRPr>
            </a:lvl1pPr>
            <a:lvl2pPr lvl="1">
              <a:spcBef>
                <a:spcPts val="0"/>
              </a:spcBef>
              <a:spcAft>
                <a:spcPts val="0"/>
              </a:spcAft>
              <a:buClr>
                <a:srgbClr val="005375"/>
              </a:buClr>
              <a:buSzPts val="3000"/>
              <a:buNone/>
              <a:defRPr sz="3000">
                <a:solidFill>
                  <a:srgbClr val="005375"/>
                </a:solidFill>
              </a:defRPr>
            </a:lvl2pPr>
            <a:lvl3pPr lvl="2">
              <a:spcBef>
                <a:spcPts val="0"/>
              </a:spcBef>
              <a:spcAft>
                <a:spcPts val="0"/>
              </a:spcAft>
              <a:buClr>
                <a:srgbClr val="005375"/>
              </a:buClr>
              <a:buSzPts val="3000"/>
              <a:buNone/>
              <a:defRPr sz="3000">
                <a:solidFill>
                  <a:srgbClr val="005375"/>
                </a:solidFill>
              </a:defRPr>
            </a:lvl3pPr>
            <a:lvl4pPr lvl="3">
              <a:spcBef>
                <a:spcPts val="0"/>
              </a:spcBef>
              <a:spcAft>
                <a:spcPts val="0"/>
              </a:spcAft>
              <a:buClr>
                <a:srgbClr val="005375"/>
              </a:buClr>
              <a:buSzPts val="3000"/>
              <a:buNone/>
              <a:defRPr sz="3000">
                <a:solidFill>
                  <a:srgbClr val="005375"/>
                </a:solidFill>
              </a:defRPr>
            </a:lvl4pPr>
            <a:lvl5pPr lvl="4">
              <a:spcBef>
                <a:spcPts val="0"/>
              </a:spcBef>
              <a:spcAft>
                <a:spcPts val="0"/>
              </a:spcAft>
              <a:buClr>
                <a:srgbClr val="005375"/>
              </a:buClr>
              <a:buSzPts val="3000"/>
              <a:buNone/>
              <a:defRPr sz="3000">
                <a:solidFill>
                  <a:srgbClr val="005375"/>
                </a:solidFill>
              </a:defRPr>
            </a:lvl5pPr>
            <a:lvl6pPr lvl="5">
              <a:spcBef>
                <a:spcPts val="0"/>
              </a:spcBef>
              <a:spcAft>
                <a:spcPts val="0"/>
              </a:spcAft>
              <a:buClr>
                <a:srgbClr val="005375"/>
              </a:buClr>
              <a:buSzPts val="3000"/>
              <a:buNone/>
              <a:defRPr sz="3000">
                <a:solidFill>
                  <a:srgbClr val="005375"/>
                </a:solidFill>
              </a:defRPr>
            </a:lvl6pPr>
            <a:lvl7pPr lvl="6">
              <a:spcBef>
                <a:spcPts val="0"/>
              </a:spcBef>
              <a:spcAft>
                <a:spcPts val="0"/>
              </a:spcAft>
              <a:buClr>
                <a:srgbClr val="005375"/>
              </a:buClr>
              <a:buSzPts val="3000"/>
              <a:buNone/>
              <a:defRPr sz="3000">
                <a:solidFill>
                  <a:srgbClr val="005375"/>
                </a:solidFill>
              </a:defRPr>
            </a:lvl7pPr>
            <a:lvl8pPr lvl="7">
              <a:spcBef>
                <a:spcPts val="0"/>
              </a:spcBef>
              <a:spcAft>
                <a:spcPts val="0"/>
              </a:spcAft>
              <a:buClr>
                <a:srgbClr val="005375"/>
              </a:buClr>
              <a:buSzPts val="3000"/>
              <a:buNone/>
              <a:defRPr sz="3000">
                <a:solidFill>
                  <a:srgbClr val="005375"/>
                </a:solidFill>
              </a:defRPr>
            </a:lvl8pPr>
            <a:lvl9pPr lvl="8">
              <a:spcBef>
                <a:spcPts val="0"/>
              </a:spcBef>
              <a:spcAft>
                <a:spcPts val="0"/>
              </a:spcAft>
              <a:buClr>
                <a:srgbClr val="005375"/>
              </a:buClr>
              <a:buSzPts val="3000"/>
              <a:buNone/>
              <a:defRPr sz="3000">
                <a:solidFill>
                  <a:srgbClr val="005375"/>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indent="-304800" lvl="1" marL="9144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indent="-304800" lvl="2" marL="13716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indent="-304800" lvl="3" marL="1828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indent="-304800" lvl="4" marL="22860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indent="-304800" lvl="5" marL="27432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indent="-304800" lvl="6" marL="32004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indent="-304800" lvl="7" marL="36576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indent="-304800" lvl="8" marL="411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25"/>
          <p:cNvSpPr txBox="1"/>
          <p:nvPr>
            <p:ph type="ctrTitle"/>
          </p:nvPr>
        </p:nvSpPr>
        <p:spPr>
          <a:xfrm>
            <a:off x="2005498" y="1981950"/>
            <a:ext cx="5133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Energetic Soda</a:t>
            </a:r>
            <a:endParaRPr>
              <a:solidFill>
                <a:srgbClr val="FFFFFF"/>
              </a:solidFill>
            </a:endParaRPr>
          </a:p>
        </p:txBody>
      </p:sp>
      <p:grpSp>
        <p:nvGrpSpPr>
          <p:cNvPr id="153" name="Google Shape;153;p25"/>
          <p:cNvGrpSpPr/>
          <p:nvPr/>
        </p:nvGrpSpPr>
        <p:grpSpPr>
          <a:xfrm>
            <a:off x="3502986" y="993052"/>
            <a:ext cx="2138037" cy="2260996"/>
            <a:chOff x="1332450" y="238125"/>
            <a:chExt cx="4952600" cy="5237425"/>
          </a:xfrm>
        </p:grpSpPr>
        <p:sp>
          <p:nvSpPr>
            <p:cNvPr id="154" name="Google Shape;154;p25"/>
            <p:cNvSpPr/>
            <p:nvPr/>
          </p:nvSpPr>
          <p:spPr>
            <a:xfrm>
              <a:off x="2085825" y="719725"/>
              <a:ext cx="3445875" cy="4628150"/>
            </a:xfrm>
            <a:custGeom>
              <a:rect b="b" l="l" r="r" t="t"/>
              <a:pathLst>
                <a:path extrusionOk="0" h="185126" w="137835">
                  <a:moveTo>
                    <a:pt x="68878" y="0"/>
                  </a:moveTo>
                  <a:lnTo>
                    <a:pt x="0" y="34027"/>
                  </a:lnTo>
                  <a:lnTo>
                    <a:pt x="23691" y="155760"/>
                  </a:lnTo>
                  <a:lnTo>
                    <a:pt x="68955" y="185125"/>
                  </a:lnTo>
                  <a:lnTo>
                    <a:pt x="114144" y="155761"/>
                  </a:lnTo>
                  <a:lnTo>
                    <a:pt x="137835" y="34027"/>
                  </a:lnTo>
                  <a:lnTo>
                    <a:pt x="688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2272300" y="970200"/>
              <a:ext cx="3072925" cy="4127225"/>
            </a:xfrm>
            <a:custGeom>
              <a:rect b="b" l="l" r="r" t="t"/>
              <a:pathLst>
                <a:path extrusionOk="0" h="165089" w="122917">
                  <a:moveTo>
                    <a:pt x="61424" y="0"/>
                  </a:moveTo>
                  <a:lnTo>
                    <a:pt x="1" y="30344"/>
                  </a:lnTo>
                  <a:lnTo>
                    <a:pt x="21127" y="138900"/>
                  </a:lnTo>
                  <a:lnTo>
                    <a:pt x="61491" y="165088"/>
                  </a:lnTo>
                  <a:lnTo>
                    <a:pt x="101790" y="138902"/>
                  </a:lnTo>
                  <a:lnTo>
                    <a:pt x="122917" y="30345"/>
                  </a:lnTo>
                  <a:lnTo>
                    <a:pt x="61424" y="0"/>
                  </a:lnTo>
                  <a:close/>
                </a:path>
              </a:pathLst>
            </a:cu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1922950" y="603975"/>
              <a:ext cx="3771625" cy="4871575"/>
            </a:xfrm>
            <a:custGeom>
              <a:rect b="b" l="l" r="r" t="t"/>
              <a:pathLst>
                <a:path extrusionOk="0" h="194863" w="150865">
                  <a:moveTo>
                    <a:pt x="75393" y="7851"/>
                  </a:moveTo>
                  <a:lnTo>
                    <a:pt x="143184" y="40694"/>
                  </a:lnTo>
                  <a:lnTo>
                    <a:pt x="119894" y="158192"/>
                  </a:lnTo>
                  <a:lnTo>
                    <a:pt x="75469" y="186536"/>
                  </a:lnTo>
                  <a:lnTo>
                    <a:pt x="30970" y="158190"/>
                  </a:lnTo>
                  <a:lnTo>
                    <a:pt x="7679" y="40693"/>
                  </a:lnTo>
                  <a:lnTo>
                    <a:pt x="75393" y="7851"/>
                  </a:lnTo>
                  <a:close/>
                  <a:moveTo>
                    <a:pt x="75392" y="1"/>
                  </a:moveTo>
                  <a:lnTo>
                    <a:pt x="0" y="36568"/>
                  </a:lnTo>
                  <a:lnTo>
                    <a:pt x="25005" y="162717"/>
                  </a:lnTo>
                  <a:lnTo>
                    <a:pt x="75472" y="194863"/>
                  </a:lnTo>
                  <a:lnTo>
                    <a:pt x="125859" y="162716"/>
                  </a:lnTo>
                  <a:lnTo>
                    <a:pt x="150865" y="36565"/>
                  </a:lnTo>
                  <a:lnTo>
                    <a:pt x="75392" y="1"/>
                  </a:lnTo>
                  <a:close/>
                </a:path>
              </a:pathLst>
            </a:custGeom>
            <a:solidFill>
              <a:srgbClr val="00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2792325" y="310650"/>
              <a:ext cx="2032850" cy="2200850"/>
            </a:xfrm>
            <a:custGeom>
              <a:rect b="b" l="l" r="r" t="t"/>
              <a:pathLst>
                <a:path extrusionOk="0" h="88034" w="81314">
                  <a:moveTo>
                    <a:pt x="40657" y="0"/>
                  </a:moveTo>
                  <a:lnTo>
                    <a:pt x="1" y="12910"/>
                  </a:lnTo>
                  <a:lnTo>
                    <a:pt x="14887" y="88033"/>
                  </a:lnTo>
                  <a:lnTo>
                    <a:pt x="40657" y="80516"/>
                  </a:lnTo>
                  <a:lnTo>
                    <a:pt x="66427" y="88033"/>
                  </a:lnTo>
                  <a:lnTo>
                    <a:pt x="81313" y="12910"/>
                  </a:lnTo>
                  <a:lnTo>
                    <a:pt x="406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2751375" y="238125"/>
              <a:ext cx="2114775" cy="2296275"/>
            </a:xfrm>
            <a:custGeom>
              <a:rect b="b" l="l" r="r" t="t"/>
              <a:pathLst>
                <a:path extrusionOk="0" h="91851" w="84591">
                  <a:moveTo>
                    <a:pt x="42295" y="3018"/>
                  </a:moveTo>
                  <a:lnTo>
                    <a:pt x="81312" y="16735"/>
                  </a:lnTo>
                  <a:lnTo>
                    <a:pt x="66973" y="88258"/>
                  </a:lnTo>
                  <a:lnTo>
                    <a:pt x="42295" y="81142"/>
                  </a:lnTo>
                  <a:lnTo>
                    <a:pt x="17618" y="88257"/>
                  </a:lnTo>
                  <a:lnTo>
                    <a:pt x="3278" y="16735"/>
                  </a:lnTo>
                  <a:lnTo>
                    <a:pt x="42295" y="3018"/>
                  </a:lnTo>
                  <a:close/>
                  <a:moveTo>
                    <a:pt x="42295" y="0"/>
                  </a:moveTo>
                  <a:lnTo>
                    <a:pt x="0" y="14870"/>
                  </a:lnTo>
                  <a:lnTo>
                    <a:pt x="15434" y="91850"/>
                  </a:lnTo>
                  <a:lnTo>
                    <a:pt x="42295" y="84104"/>
                  </a:lnTo>
                  <a:lnTo>
                    <a:pt x="69157" y="91850"/>
                  </a:lnTo>
                  <a:lnTo>
                    <a:pt x="84591" y="14870"/>
                  </a:lnTo>
                  <a:lnTo>
                    <a:pt x="42295" y="0"/>
                  </a:lnTo>
                  <a:close/>
                </a:path>
              </a:pathLst>
            </a:custGeom>
            <a:solidFill>
              <a:srgbClr val="00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2975625" y="455125"/>
              <a:ext cx="1666250" cy="2037500"/>
            </a:xfrm>
            <a:custGeom>
              <a:rect b="b" l="l" r="r" t="t"/>
              <a:pathLst>
                <a:path extrusionOk="0" h="81500" w="66650">
                  <a:moveTo>
                    <a:pt x="33325" y="1"/>
                  </a:moveTo>
                  <a:lnTo>
                    <a:pt x="0" y="11952"/>
                  </a:lnTo>
                  <a:lnTo>
                    <a:pt x="12979" y="81499"/>
                  </a:lnTo>
                  <a:lnTo>
                    <a:pt x="33325" y="74539"/>
                  </a:lnTo>
                  <a:lnTo>
                    <a:pt x="53670" y="81499"/>
                  </a:lnTo>
                  <a:lnTo>
                    <a:pt x="66650" y="11952"/>
                  </a:lnTo>
                  <a:lnTo>
                    <a:pt x="33325" y="1"/>
                  </a:lnTo>
                  <a:close/>
                </a:path>
              </a:pathLst>
            </a:custGeom>
            <a:solidFill>
              <a:srgbClr val="00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2501525" y="1739600"/>
              <a:ext cx="342600" cy="325850"/>
            </a:xfrm>
            <a:custGeom>
              <a:rect b="b" l="l" r="r" t="t"/>
              <a:pathLst>
                <a:path extrusionOk="0" h="13034" w="13704">
                  <a:moveTo>
                    <a:pt x="6851" y="0"/>
                  </a:moveTo>
                  <a:lnTo>
                    <a:pt x="5235" y="4979"/>
                  </a:lnTo>
                  <a:lnTo>
                    <a:pt x="1" y="4979"/>
                  </a:lnTo>
                  <a:lnTo>
                    <a:pt x="4235" y="8055"/>
                  </a:lnTo>
                  <a:lnTo>
                    <a:pt x="2617" y="13033"/>
                  </a:lnTo>
                  <a:lnTo>
                    <a:pt x="6851" y="9956"/>
                  </a:lnTo>
                  <a:lnTo>
                    <a:pt x="11087" y="13033"/>
                  </a:lnTo>
                  <a:lnTo>
                    <a:pt x="9469" y="8055"/>
                  </a:lnTo>
                  <a:lnTo>
                    <a:pt x="13703" y="4979"/>
                  </a:lnTo>
                  <a:lnTo>
                    <a:pt x="8469" y="4979"/>
                  </a:lnTo>
                  <a:lnTo>
                    <a:pt x="6851" y="0"/>
                  </a:lnTo>
                  <a:close/>
                </a:path>
              </a:pathLst>
            </a:cu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4773375" y="1739600"/>
              <a:ext cx="342625" cy="325850"/>
            </a:xfrm>
            <a:custGeom>
              <a:rect b="b" l="l" r="r" t="t"/>
              <a:pathLst>
                <a:path extrusionOk="0" h="13034" w="13705">
                  <a:moveTo>
                    <a:pt x="6853" y="0"/>
                  </a:moveTo>
                  <a:lnTo>
                    <a:pt x="5235" y="4979"/>
                  </a:lnTo>
                  <a:lnTo>
                    <a:pt x="1" y="4979"/>
                  </a:lnTo>
                  <a:lnTo>
                    <a:pt x="4236" y="8055"/>
                  </a:lnTo>
                  <a:lnTo>
                    <a:pt x="2618" y="13033"/>
                  </a:lnTo>
                  <a:lnTo>
                    <a:pt x="6853" y="9956"/>
                  </a:lnTo>
                  <a:lnTo>
                    <a:pt x="11087" y="13033"/>
                  </a:lnTo>
                  <a:lnTo>
                    <a:pt x="9469" y="8055"/>
                  </a:lnTo>
                  <a:lnTo>
                    <a:pt x="13704" y="4979"/>
                  </a:lnTo>
                  <a:lnTo>
                    <a:pt x="8470" y="4979"/>
                  </a:lnTo>
                  <a:lnTo>
                    <a:pt x="6853" y="0"/>
                  </a:lnTo>
                  <a:close/>
                </a:path>
              </a:pathLst>
            </a:cu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2504550" y="1851400"/>
              <a:ext cx="2608400" cy="2608350"/>
            </a:xfrm>
            <a:custGeom>
              <a:rect b="b" l="l" r="r" t="t"/>
              <a:pathLst>
                <a:path extrusionOk="0" h="104334" w="104336">
                  <a:moveTo>
                    <a:pt x="52168" y="1"/>
                  </a:moveTo>
                  <a:cubicBezTo>
                    <a:pt x="38332" y="1"/>
                    <a:pt x="25064" y="5496"/>
                    <a:pt x="15281" y="15278"/>
                  </a:cubicBezTo>
                  <a:cubicBezTo>
                    <a:pt x="5498" y="25062"/>
                    <a:pt x="1" y="38331"/>
                    <a:pt x="1" y="52167"/>
                  </a:cubicBezTo>
                  <a:cubicBezTo>
                    <a:pt x="1" y="66003"/>
                    <a:pt x="5498" y="79272"/>
                    <a:pt x="15281" y="89055"/>
                  </a:cubicBezTo>
                  <a:cubicBezTo>
                    <a:pt x="25064" y="98838"/>
                    <a:pt x="38332" y="104334"/>
                    <a:pt x="52168" y="104334"/>
                  </a:cubicBezTo>
                  <a:cubicBezTo>
                    <a:pt x="66003" y="104334"/>
                    <a:pt x="79273" y="98838"/>
                    <a:pt x="89056" y="89055"/>
                  </a:cubicBezTo>
                  <a:cubicBezTo>
                    <a:pt x="98839" y="79272"/>
                    <a:pt x="104335" y="66003"/>
                    <a:pt x="104335" y="52167"/>
                  </a:cubicBezTo>
                  <a:cubicBezTo>
                    <a:pt x="104335" y="38331"/>
                    <a:pt x="98839" y="25062"/>
                    <a:pt x="89056" y="15278"/>
                  </a:cubicBezTo>
                  <a:cubicBezTo>
                    <a:pt x="79273" y="5496"/>
                    <a:pt x="66003" y="1"/>
                    <a:pt x="521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2680425" y="2027225"/>
              <a:ext cx="2256650" cy="2256675"/>
            </a:xfrm>
            <a:custGeom>
              <a:rect b="b" l="l" r="r" t="t"/>
              <a:pathLst>
                <a:path extrusionOk="0" h="90267" w="90266">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00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2793275" y="2140100"/>
              <a:ext cx="2030950" cy="2030950"/>
            </a:xfrm>
            <a:custGeom>
              <a:rect b="b" l="l" r="r" t="t"/>
              <a:pathLst>
                <a:path extrusionOk="0" h="81238" w="81238">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2790825" y="2133025"/>
              <a:ext cx="2035825" cy="1947625"/>
            </a:xfrm>
            <a:custGeom>
              <a:rect b="b" l="l" r="r" t="t"/>
              <a:pathLst>
                <a:path extrusionOk="0" h="77905" w="81433">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00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1332450" y="3243850"/>
              <a:ext cx="4952600" cy="1632875"/>
            </a:xfrm>
            <a:custGeom>
              <a:rect b="b" l="l" r="r" t="t"/>
              <a:pathLst>
                <a:path extrusionOk="0" h="65315" w="198104">
                  <a:moveTo>
                    <a:pt x="99052" y="1"/>
                  </a:moveTo>
                  <a:cubicBezTo>
                    <a:pt x="74584" y="1"/>
                    <a:pt x="49761" y="3989"/>
                    <a:pt x="25273" y="11854"/>
                  </a:cubicBezTo>
                  <a:lnTo>
                    <a:pt x="23718" y="12354"/>
                  </a:lnTo>
                  <a:lnTo>
                    <a:pt x="25345" y="19263"/>
                  </a:lnTo>
                  <a:cubicBezTo>
                    <a:pt x="18909" y="21561"/>
                    <a:pt x="11578" y="24468"/>
                    <a:pt x="5363" y="27328"/>
                  </a:cubicBezTo>
                  <a:lnTo>
                    <a:pt x="0" y="29795"/>
                  </a:lnTo>
                  <a:lnTo>
                    <a:pt x="5291" y="32415"/>
                  </a:lnTo>
                  <a:cubicBezTo>
                    <a:pt x="11660" y="35567"/>
                    <a:pt x="15050" y="37407"/>
                    <a:pt x="20528" y="40745"/>
                  </a:cubicBezTo>
                  <a:cubicBezTo>
                    <a:pt x="17961" y="46812"/>
                    <a:pt x="15563" y="53014"/>
                    <a:pt x="13387" y="59211"/>
                  </a:cubicBezTo>
                  <a:lnTo>
                    <a:pt x="11245" y="65310"/>
                  </a:lnTo>
                  <a:lnTo>
                    <a:pt x="17171" y="62729"/>
                  </a:lnTo>
                  <a:cubicBezTo>
                    <a:pt x="24707" y="59447"/>
                    <a:pt x="32102" y="56561"/>
                    <a:pt x="39776" y="53907"/>
                  </a:cubicBezTo>
                  <a:lnTo>
                    <a:pt x="42140" y="53075"/>
                  </a:lnTo>
                  <a:lnTo>
                    <a:pt x="40738" y="46421"/>
                  </a:lnTo>
                  <a:cubicBezTo>
                    <a:pt x="60206" y="40838"/>
                    <a:pt x="79790" y="38005"/>
                    <a:pt x="99052" y="38005"/>
                  </a:cubicBezTo>
                  <a:cubicBezTo>
                    <a:pt x="118314" y="38005"/>
                    <a:pt x="137898" y="40838"/>
                    <a:pt x="157366" y="46421"/>
                  </a:cubicBezTo>
                  <a:lnTo>
                    <a:pt x="155952" y="53088"/>
                  </a:lnTo>
                  <a:lnTo>
                    <a:pt x="158328" y="53910"/>
                  </a:lnTo>
                  <a:cubicBezTo>
                    <a:pt x="166004" y="56567"/>
                    <a:pt x="173398" y="59453"/>
                    <a:pt x="180933" y="62733"/>
                  </a:cubicBezTo>
                  <a:lnTo>
                    <a:pt x="186858" y="65314"/>
                  </a:lnTo>
                  <a:lnTo>
                    <a:pt x="184717" y="59216"/>
                  </a:lnTo>
                  <a:cubicBezTo>
                    <a:pt x="182542" y="53019"/>
                    <a:pt x="180145" y="46818"/>
                    <a:pt x="177577" y="40749"/>
                  </a:cubicBezTo>
                  <a:cubicBezTo>
                    <a:pt x="183056" y="37412"/>
                    <a:pt x="186445" y="35572"/>
                    <a:pt x="192814" y="32419"/>
                  </a:cubicBezTo>
                  <a:lnTo>
                    <a:pt x="198104" y="29800"/>
                  </a:lnTo>
                  <a:lnTo>
                    <a:pt x="192742" y="27333"/>
                  </a:lnTo>
                  <a:cubicBezTo>
                    <a:pt x="186528" y="24474"/>
                    <a:pt x="180121" y="21863"/>
                    <a:pt x="172790" y="19462"/>
                  </a:cubicBezTo>
                  <a:lnTo>
                    <a:pt x="174417" y="12549"/>
                  </a:lnTo>
                  <a:lnTo>
                    <a:pt x="172834" y="11854"/>
                  </a:lnTo>
                  <a:cubicBezTo>
                    <a:pt x="148344" y="3989"/>
                    <a:pt x="123521" y="1"/>
                    <a:pt x="990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1495975" y="3793600"/>
              <a:ext cx="807900" cy="953875"/>
            </a:xfrm>
            <a:custGeom>
              <a:rect b="b" l="l" r="r" t="t"/>
              <a:pathLst>
                <a:path extrusionOk="0" h="38155" w="32316">
                  <a:moveTo>
                    <a:pt x="19448" y="0"/>
                  </a:moveTo>
                  <a:cubicBezTo>
                    <a:pt x="12861" y="2331"/>
                    <a:pt x="6378" y="4963"/>
                    <a:pt x="0" y="7898"/>
                  </a:cubicBezTo>
                  <a:cubicBezTo>
                    <a:pt x="7252" y="11487"/>
                    <a:pt x="10763" y="13443"/>
                    <a:pt x="17536" y="17626"/>
                  </a:cubicBezTo>
                  <a:cubicBezTo>
                    <a:pt x="14624" y="24361"/>
                    <a:pt x="11948" y="31204"/>
                    <a:pt x="9507" y="38155"/>
                  </a:cubicBezTo>
                  <a:cubicBezTo>
                    <a:pt x="17057" y="34866"/>
                    <a:pt x="24555" y="31937"/>
                    <a:pt x="32315" y="29251"/>
                  </a:cubicBezTo>
                  <a:cubicBezTo>
                    <a:pt x="32312" y="29239"/>
                    <a:pt x="32310" y="29228"/>
                    <a:pt x="32307" y="29216"/>
                  </a:cubicBezTo>
                  <a:cubicBezTo>
                    <a:pt x="29844" y="27834"/>
                    <a:pt x="28379" y="27052"/>
                    <a:pt x="25650" y="25661"/>
                  </a:cubicBezTo>
                  <a:cubicBezTo>
                    <a:pt x="23583" y="17107"/>
                    <a:pt x="21515" y="8554"/>
                    <a:pt x="19448" y="0"/>
                  </a:cubicBezTo>
                  <a:close/>
                </a:path>
              </a:pathLst>
            </a:cu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5313675" y="3793675"/>
              <a:ext cx="807875" cy="953950"/>
            </a:xfrm>
            <a:custGeom>
              <a:rect b="b" l="l" r="r" t="t"/>
              <a:pathLst>
                <a:path extrusionOk="0" h="38158" w="32315">
                  <a:moveTo>
                    <a:pt x="12866" y="1"/>
                  </a:moveTo>
                  <a:cubicBezTo>
                    <a:pt x="10799" y="8553"/>
                    <a:pt x="8732" y="17105"/>
                    <a:pt x="6665" y="25658"/>
                  </a:cubicBezTo>
                  <a:lnTo>
                    <a:pt x="6633" y="25647"/>
                  </a:lnTo>
                  <a:lnTo>
                    <a:pt x="6658" y="25662"/>
                  </a:lnTo>
                  <a:cubicBezTo>
                    <a:pt x="3932" y="27053"/>
                    <a:pt x="2468" y="27835"/>
                    <a:pt x="8" y="29218"/>
                  </a:cubicBezTo>
                  <a:cubicBezTo>
                    <a:pt x="6" y="29231"/>
                    <a:pt x="3" y="29242"/>
                    <a:pt x="0" y="29254"/>
                  </a:cubicBezTo>
                  <a:cubicBezTo>
                    <a:pt x="7760" y="31939"/>
                    <a:pt x="15258" y="34869"/>
                    <a:pt x="22808" y="38157"/>
                  </a:cubicBezTo>
                  <a:cubicBezTo>
                    <a:pt x="20371" y="31212"/>
                    <a:pt x="17694" y="24369"/>
                    <a:pt x="14780" y="17627"/>
                  </a:cubicBezTo>
                  <a:cubicBezTo>
                    <a:pt x="21552" y="13444"/>
                    <a:pt x="25063" y="11490"/>
                    <a:pt x="32315" y="7900"/>
                  </a:cubicBezTo>
                  <a:cubicBezTo>
                    <a:pt x="25945" y="4968"/>
                    <a:pt x="19461" y="2335"/>
                    <a:pt x="12866" y="1"/>
                  </a:cubicBezTo>
                  <a:close/>
                </a:path>
              </a:pathLst>
            </a:cu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2004475" y="3314325"/>
              <a:ext cx="3608650" cy="1061950"/>
            </a:xfrm>
            <a:custGeom>
              <a:rect b="b" l="l" r="r" t="t"/>
              <a:pathLst>
                <a:path extrusionOk="0" h="42478" w="144346">
                  <a:moveTo>
                    <a:pt x="72148" y="1"/>
                  </a:moveTo>
                  <a:cubicBezTo>
                    <a:pt x="48090" y="1"/>
                    <a:pt x="24041" y="3873"/>
                    <a:pt x="0" y="11618"/>
                  </a:cubicBezTo>
                  <a:cubicBezTo>
                    <a:pt x="2418" y="21904"/>
                    <a:pt x="4835" y="32191"/>
                    <a:pt x="7253" y="42477"/>
                  </a:cubicBezTo>
                  <a:cubicBezTo>
                    <a:pt x="28981" y="35549"/>
                    <a:pt x="50576" y="32085"/>
                    <a:pt x="72171" y="32085"/>
                  </a:cubicBezTo>
                  <a:cubicBezTo>
                    <a:pt x="93766" y="32085"/>
                    <a:pt x="115361" y="35549"/>
                    <a:pt x="137091" y="42477"/>
                  </a:cubicBezTo>
                  <a:cubicBezTo>
                    <a:pt x="139509" y="32191"/>
                    <a:pt x="141927" y="21904"/>
                    <a:pt x="144345" y="11618"/>
                  </a:cubicBezTo>
                  <a:cubicBezTo>
                    <a:pt x="120271" y="3873"/>
                    <a:pt x="96205" y="1"/>
                    <a:pt x="72148" y="1"/>
                  </a:cubicBezTo>
                  <a:close/>
                </a:path>
              </a:pathLst>
            </a:cu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2447375" y="3525925"/>
              <a:ext cx="450650" cy="619350"/>
            </a:xfrm>
            <a:custGeom>
              <a:rect b="b" l="l" r="r" t="t"/>
              <a:pathLst>
                <a:path extrusionOk="0" h="24774" w="18026">
                  <a:moveTo>
                    <a:pt x="10631" y="0"/>
                  </a:moveTo>
                  <a:cubicBezTo>
                    <a:pt x="10070" y="0"/>
                    <a:pt x="9457" y="71"/>
                    <a:pt x="8794" y="214"/>
                  </a:cubicBezTo>
                  <a:cubicBezTo>
                    <a:pt x="7185" y="564"/>
                    <a:pt x="6382" y="745"/>
                    <a:pt x="4778" y="1124"/>
                  </a:cubicBezTo>
                  <a:cubicBezTo>
                    <a:pt x="1448" y="1911"/>
                    <a:pt x="1" y="3864"/>
                    <a:pt x="687" y="6601"/>
                  </a:cubicBezTo>
                  <a:cubicBezTo>
                    <a:pt x="1377" y="9350"/>
                    <a:pt x="1723" y="10725"/>
                    <a:pt x="2413" y="13474"/>
                  </a:cubicBezTo>
                  <a:cubicBezTo>
                    <a:pt x="2552" y="14027"/>
                    <a:pt x="2943" y="14296"/>
                    <a:pt x="3593" y="14315"/>
                  </a:cubicBezTo>
                  <a:cubicBezTo>
                    <a:pt x="7010" y="14402"/>
                    <a:pt x="8708" y="14483"/>
                    <a:pt x="12078" y="14717"/>
                  </a:cubicBezTo>
                  <a:lnTo>
                    <a:pt x="12882" y="18631"/>
                  </a:lnTo>
                  <a:cubicBezTo>
                    <a:pt x="13046" y="19425"/>
                    <a:pt x="12666" y="19904"/>
                    <a:pt x="11816" y="20094"/>
                  </a:cubicBezTo>
                  <a:cubicBezTo>
                    <a:pt x="11189" y="20233"/>
                    <a:pt x="10875" y="20304"/>
                    <a:pt x="10249" y="20448"/>
                  </a:cubicBezTo>
                  <a:cubicBezTo>
                    <a:pt x="10082" y="20487"/>
                    <a:pt x="9925" y="20507"/>
                    <a:pt x="9780" y="20507"/>
                  </a:cubicBezTo>
                  <a:cubicBezTo>
                    <a:pt x="9214" y="20507"/>
                    <a:pt x="8820" y="20211"/>
                    <a:pt x="8677" y="19582"/>
                  </a:cubicBezTo>
                  <a:cubicBezTo>
                    <a:pt x="8472" y="18681"/>
                    <a:pt x="8370" y="18229"/>
                    <a:pt x="8164" y="17328"/>
                  </a:cubicBezTo>
                  <a:cubicBezTo>
                    <a:pt x="8107" y="17077"/>
                    <a:pt x="7974" y="16957"/>
                    <a:pt x="7746" y="16957"/>
                  </a:cubicBezTo>
                  <a:cubicBezTo>
                    <a:pt x="7681" y="16957"/>
                    <a:pt x="7607" y="16967"/>
                    <a:pt x="7526" y="16986"/>
                  </a:cubicBezTo>
                  <a:cubicBezTo>
                    <a:pt x="6144" y="17318"/>
                    <a:pt x="5454" y="17491"/>
                    <a:pt x="4076" y="17849"/>
                  </a:cubicBezTo>
                  <a:cubicBezTo>
                    <a:pt x="3745" y="17934"/>
                    <a:pt x="3583" y="18133"/>
                    <a:pt x="3663" y="18453"/>
                  </a:cubicBezTo>
                  <a:lnTo>
                    <a:pt x="4432" y="21510"/>
                  </a:lnTo>
                  <a:cubicBezTo>
                    <a:pt x="4979" y="23687"/>
                    <a:pt x="6347" y="24774"/>
                    <a:pt x="8380" y="24774"/>
                  </a:cubicBezTo>
                  <a:cubicBezTo>
                    <a:pt x="8904" y="24774"/>
                    <a:pt x="9471" y="24702"/>
                    <a:pt x="10080" y="24558"/>
                  </a:cubicBezTo>
                  <a:cubicBezTo>
                    <a:pt x="11513" y="24218"/>
                    <a:pt x="12230" y="24056"/>
                    <a:pt x="13668" y="23745"/>
                  </a:cubicBezTo>
                  <a:cubicBezTo>
                    <a:pt x="16684" y="23093"/>
                    <a:pt x="18025" y="21325"/>
                    <a:pt x="17518" y="18547"/>
                  </a:cubicBezTo>
                  <a:cubicBezTo>
                    <a:pt x="17018" y="15816"/>
                    <a:pt x="16769" y="14451"/>
                    <a:pt x="16270" y="11720"/>
                  </a:cubicBezTo>
                  <a:cubicBezTo>
                    <a:pt x="16167" y="11159"/>
                    <a:pt x="15801" y="10891"/>
                    <a:pt x="15182" y="10799"/>
                  </a:cubicBezTo>
                  <a:cubicBezTo>
                    <a:pt x="11759" y="10513"/>
                    <a:pt x="10033" y="10406"/>
                    <a:pt x="6559" y="10270"/>
                  </a:cubicBezTo>
                  <a:cubicBezTo>
                    <a:pt x="6191" y="8654"/>
                    <a:pt x="6006" y="7845"/>
                    <a:pt x="5639" y="6229"/>
                  </a:cubicBezTo>
                  <a:cubicBezTo>
                    <a:pt x="5465" y="5468"/>
                    <a:pt x="5899" y="4930"/>
                    <a:pt x="6779" y="4728"/>
                  </a:cubicBezTo>
                  <a:cubicBezTo>
                    <a:pt x="7454" y="4572"/>
                    <a:pt x="7793" y="4495"/>
                    <a:pt x="8469" y="4345"/>
                  </a:cubicBezTo>
                  <a:cubicBezTo>
                    <a:pt x="8663" y="4302"/>
                    <a:pt x="8840" y="4281"/>
                    <a:pt x="9001" y="4281"/>
                  </a:cubicBezTo>
                  <a:cubicBezTo>
                    <a:pt x="9627" y="4281"/>
                    <a:pt x="9997" y="4604"/>
                    <a:pt x="10122" y="5213"/>
                  </a:cubicBezTo>
                  <a:lnTo>
                    <a:pt x="10595" y="7508"/>
                  </a:lnTo>
                  <a:cubicBezTo>
                    <a:pt x="10644" y="7748"/>
                    <a:pt x="10817" y="7880"/>
                    <a:pt x="11067" y="7880"/>
                  </a:cubicBezTo>
                  <a:cubicBezTo>
                    <a:pt x="11123" y="7880"/>
                    <a:pt x="11183" y="7874"/>
                    <a:pt x="11246" y="7861"/>
                  </a:cubicBezTo>
                  <a:cubicBezTo>
                    <a:pt x="12688" y="7555"/>
                    <a:pt x="13410" y="7408"/>
                    <a:pt x="14855" y="7127"/>
                  </a:cubicBezTo>
                  <a:cubicBezTo>
                    <a:pt x="15237" y="7054"/>
                    <a:pt x="15379" y="6844"/>
                    <a:pt x="15325" y="6548"/>
                  </a:cubicBezTo>
                  <a:lnTo>
                    <a:pt x="14752" y="3415"/>
                  </a:lnTo>
                  <a:cubicBezTo>
                    <a:pt x="14345" y="1183"/>
                    <a:pt x="12924" y="0"/>
                    <a:pt x="106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2915525" y="3448625"/>
              <a:ext cx="410350" cy="613225"/>
            </a:xfrm>
            <a:custGeom>
              <a:rect b="b" l="l" r="r" t="t"/>
              <a:pathLst>
                <a:path extrusionOk="0" h="24529" w="16414">
                  <a:moveTo>
                    <a:pt x="8933" y="4018"/>
                  </a:moveTo>
                  <a:cubicBezTo>
                    <a:pt x="9659" y="4018"/>
                    <a:pt x="10089" y="4377"/>
                    <a:pt x="10168" y="5055"/>
                  </a:cubicBezTo>
                  <a:cubicBezTo>
                    <a:pt x="10706" y="9653"/>
                    <a:pt x="11243" y="14250"/>
                    <a:pt x="11779" y="18848"/>
                  </a:cubicBezTo>
                  <a:cubicBezTo>
                    <a:pt x="11874" y="19653"/>
                    <a:pt x="11457" y="20096"/>
                    <a:pt x="10598" y="20207"/>
                  </a:cubicBezTo>
                  <a:cubicBezTo>
                    <a:pt x="9831" y="20306"/>
                    <a:pt x="9449" y="20358"/>
                    <a:pt x="8682" y="20464"/>
                  </a:cubicBezTo>
                  <a:cubicBezTo>
                    <a:pt x="8566" y="20481"/>
                    <a:pt x="8456" y="20489"/>
                    <a:pt x="8353" y="20489"/>
                  </a:cubicBezTo>
                  <a:cubicBezTo>
                    <a:pt x="7691" y="20489"/>
                    <a:pt x="7292" y="20157"/>
                    <a:pt x="7195" y="19462"/>
                  </a:cubicBezTo>
                  <a:cubicBezTo>
                    <a:pt x="6555" y="14879"/>
                    <a:pt x="5914" y="10295"/>
                    <a:pt x="5274" y="5710"/>
                  </a:cubicBezTo>
                  <a:cubicBezTo>
                    <a:pt x="5167" y="4937"/>
                    <a:pt x="5607" y="4447"/>
                    <a:pt x="6534" y="4318"/>
                  </a:cubicBezTo>
                  <a:cubicBezTo>
                    <a:pt x="7360" y="4203"/>
                    <a:pt x="7774" y="4147"/>
                    <a:pt x="8601" y="4041"/>
                  </a:cubicBezTo>
                  <a:cubicBezTo>
                    <a:pt x="8717" y="4026"/>
                    <a:pt x="8828" y="4018"/>
                    <a:pt x="8933" y="4018"/>
                  </a:cubicBezTo>
                  <a:close/>
                  <a:moveTo>
                    <a:pt x="10219" y="0"/>
                  </a:moveTo>
                  <a:cubicBezTo>
                    <a:pt x="9846" y="0"/>
                    <a:pt x="9451" y="26"/>
                    <a:pt x="9034" y="78"/>
                  </a:cubicBezTo>
                  <a:cubicBezTo>
                    <a:pt x="7407" y="280"/>
                    <a:pt x="6595" y="391"/>
                    <a:pt x="4971" y="624"/>
                  </a:cubicBezTo>
                  <a:cubicBezTo>
                    <a:pt x="1564" y="1115"/>
                    <a:pt x="0" y="2923"/>
                    <a:pt x="451" y="5710"/>
                  </a:cubicBezTo>
                  <a:cubicBezTo>
                    <a:pt x="1270" y="10773"/>
                    <a:pt x="2089" y="15835"/>
                    <a:pt x="2907" y="20898"/>
                  </a:cubicBezTo>
                  <a:cubicBezTo>
                    <a:pt x="3298" y="23311"/>
                    <a:pt x="4738" y="24529"/>
                    <a:pt x="7091" y="24529"/>
                  </a:cubicBezTo>
                  <a:cubicBezTo>
                    <a:pt x="7456" y="24529"/>
                    <a:pt x="7844" y="24499"/>
                    <a:pt x="8254" y="24440"/>
                  </a:cubicBezTo>
                  <a:cubicBezTo>
                    <a:pt x="9704" y="24231"/>
                    <a:pt x="10430" y="24133"/>
                    <a:pt x="11882" y="23953"/>
                  </a:cubicBezTo>
                  <a:cubicBezTo>
                    <a:pt x="14931" y="23573"/>
                    <a:pt x="16414" y="21932"/>
                    <a:pt x="16145" y="19119"/>
                  </a:cubicBezTo>
                  <a:lnTo>
                    <a:pt x="14678" y="3799"/>
                  </a:lnTo>
                  <a:cubicBezTo>
                    <a:pt x="14442" y="1330"/>
                    <a:pt x="12900" y="0"/>
                    <a:pt x="10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3388800" y="3412225"/>
              <a:ext cx="368600" cy="605550"/>
            </a:xfrm>
            <a:custGeom>
              <a:rect b="b" l="l" r="r" t="t"/>
              <a:pathLst>
                <a:path extrusionOk="0" h="24222" w="14744">
                  <a:moveTo>
                    <a:pt x="9628" y="1"/>
                  </a:moveTo>
                  <a:cubicBezTo>
                    <a:pt x="9508" y="1"/>
                    <a:pt x="9385" y="3"/>
                    <a:pt x="9260" y="8"/>
                  </a:cubicBezTo>
                  <a:cubicBezTo>
                    <a:pt x="7624" y="64"/>
                    <a:pt x="6807" y="101"/>
                    <a:pt x="5174" y="189"/>
                  </a:cubicBezTo>
                  <a:cubicBezTo>
                    <a:pt x="1744" y="375"/>
                    <a:pt x="0" y="2039"/>
                    <a:pt x="212" y="4856"/>
                  </a:cubicBezTo>
                  <a:lnTo>
                    <a:pt x="1368" y="20204"/>
                  </a:lnTo>
                  <a:cubicBezTo>
                    <a:pt x="1568" y="22869"/>
                    <a:pt x="3163" y="24221"/>
                    <a:pt x="5925" y="24221"/>
                  </a:cubicBezTo>
                  <a:cubicBezTo>
                    <a:pt x="6084" y="24221"/>
                    <a:pt x="6246" y="24217"/>
                    <a:pt x="6413" y="24208"/>
                  </a:cubicBezTo>
                  <a:cubicBezTo>
                    <a:pt x="7872" y="24129"/>
                    <a:pt x="8603" y="24096"/>
                    <a:pt x="10063" y="24045"/>
                  </a:cubicBezTo>
                  <a:cubicBezTo>
                    <a:pt x="13096" y="23940"/>
                    <a:pt x="14743" y="22436"/>
                    <a:pt x="14714" y="19610"/>
                  </a:cubicBezTo>
                  <a:cubicBezTo>
                    <a:pt x="14702" y="18310"/>
                    <a:pt x="14695" y="17661"/>
                    <a:pt x="14682" y="16362"/>
                  </a:cubicBezTo>
                  <a:cubicBezTo>
                    <a:pt x="14679" y="16066"/>
                    <a:pt x="14479" y="15887"/>
                    <a:pt x="14147" y="15887"/>
                  </a:cubicBezTo>
                  <a:cubicBezTo>
                    <a:pt x="14143" y="15887"/>
                    <a:pt x="14139" y="15887"/>
                    <a:pt x="14135" y="15887"/>
                  </a:cubicBezTo>
                  <a:cubicBezTo>
                    <a:pt x="12777" y="15906"/>
                    <a:pt x="12100" y="15920"/>
                    <a:pt x="10744" y="15962"/>
                  </a:cubicBezTo>
                  <a:cubicBezTo>
                    <a:pt x="10370" y="15973"/>
                    <a:pt x="10206" y="16159"/>
                    <a:pt x="10215" y="16459"/>
                  </a:cubicBezTo>
                  <a:lnTo>
                    <a:pt x="10292" y="18863"/>
                  </a:lnTo>
                  <a:cubicBezTo>
                    <a:pt x="10318" y="19674"/>
                    <a:pt x="9864" y="20079"/>
                    <a:pt x="8999" y="20114"/>
                  </a:cubicBezTo>
                  <a:cubicBezTo>
                    <a:pt x="8309" y="20142"/>
                    <a:pt x="7963" y="20157"/>
                    <a:pt x="7272" y="20190"/>
                  </a:cubicBezTo>
                  <a:cubicBezTo>
                    <a:pt x="7228" y="20193"/>
                    <a:pt x="7185" y="20194"/>
                    <a:pt x="7143" y="20194"/>
                  </a:cubicBezTo>
                  <a:cubicBezTo>
                    <a:pt x="6359" y="20194"/>
                    <a:pt x="5920" y="19828"/>
                    <a:pt x="5879" y="19058"/>
                  </a:cubicBezTo>
                  <a:cubicBezTo>
                    <a:pt x="5637" y="14496"/>
                    <a:pt x="5396" y="9932"/>
                    <a:pt x="5155" y="5369"/>
                  </a:cubicBezTo>
                  <a:cubicBezTo>
                    <a:pt x="5113" y="4588"/>
                    <a:pt x="5556" y="4140"/>
                    <a:pt x="6524" y="4094"/>
                  </a:cubicBezTo>
                  <a:cubicBezTo>
                    <a:pt x="7269" y="4057"/>
                    <a:pt x="7642" y="4040"/>
                    <a:pt x="8388" y="4011"/>
                  </a:cubicBezTo>
                  <a:cubicBezTo>
                    <a:pt x="8427" y="4010"/>
                    <a:pt x="8466" y="4009"/>
                    <a:pt x="8505" y="4009"/>
                  </a:cubicBezTo>
                  <a:cubicBezTo>
                    <a:pt x="9363" y="4009"/>
                    <a:pt x="9836" y="4413"/>
                    <a:pt x="9859" y="5161"/>
                  </a:cubicBezTo>
                  <a:lnTo>
                    <a:pt x="9935" y="7565"/>
                  </a:lnTo>
                  <a:cubicBezTo>
                    <a:pt x="9945" y="7855"/>
                    <a:pt x="10115" y="8028"/>
                    <a:pt x="10476" y="8028"/>
                  </a:cubicBezTo>
                  <a:cubicBezTo>
                    <a:pt x="10488" y="8028"/>
                    <a:pt x="10501" y="8028"/>
                    <a:pt x="10514" y="8028"/>
                  </a:cubicBezTo>
                  <a:cubicBezTo>
                    <a:pt x="11921" y="7985"/>
                    <a:pt x="12625" y="7970"/>
                    <a:pt x="14033" y="7952"/>
                  </a:cubicBezTo>
                  <a:cubicBezTo>
                    <a:pt x="14385" y="7946"/>
                    <a:pt x="14594" y="7765"/>
                    <a:pt x="14592" y="7464"/>
                  </a:cubicBezTo>
                  <a:cubicBezTo>
                    <a:pt x="14579" y="6165"/>
                    <a:pt x="14572" y="5516"/>
                    <a:pt x="14560" y="4217"/>
                  </a:cubicBezTo>
                  <a:cubicBezTo>
                    <a:pt x="14532" y="1496"/>
                    <a:pt x="12789" y="1"/>
                    <a:pt x="96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3860075" y="3412275"/>
              <a:ext cx="368600" cy="605550"/>
            </a:xfrm>
            <a:custGeom>
              <a:rect b="b" l="l" r="r" t="t"/>
              <a:pathLst>
                <a:path extrusionOk="0" h="24222" w="14744">
                  <a:moveTo>
                    <a:pt x="5142" y="1"/>
                  </a:moveTo>
                  <a:cubicBezTo>
                    <a:pt x="1953" y="1"/>
                    <a:pt x="212" y="1495"/>
                    <a:pt x="184" y="4215"/>
                  </a:cubicBezTo>
                  <a:lnTo>
                    <a:pt x="28" y="19608"/>
                  </a:lnTo>
                  <a:cubicBezTo>
                    <a:pt x="1" y="22434"/>
                    <a:pt x="1648" y="23938"/>
                    <a:pt x="4713" y="24046"/>
                  </a:cubicBezTo>
                  <a:cubicBezTo>
                    <a:pt x="6173" y="24097"/>
                    <a:pt x="6903" y="24129"/>
                    <a:pt x="8363" y="24208"/>
                  </a:cubicBezTo>
                  <a:cubicBezTo>
                    <a:pt x="8528" y="24217"/>
                    <a:pt x="8689" y="24221"/>
                    <a:pt x="8846" y="24221"/>
                  </a:cubicBezTo>
                  <a:cubicBezTo>
                    <a:pt x="11581" y="24221"/>
                    <a:pt x="13176" y="22868"/>
                    <a:pt x="13376" y="20203"/>
                  </a:cubicBezTo>
                  <a:cubicBezTo>
                    <a:pt x="13474" y="18908"/>
                    <a:pt x="13523" y="18261"/>
                    <a:pt x="13620" y="16966"/>
                  </a:cubicBezTo>
                  <a:cubicBezTo>
                    <a:pt x="13643" y="16666"/>
                    <a:pt x="13453" y="16471"/>
                    <a:pt x="13115" y="16445"/>
                  </a:cubicBezTo>
                  <a:cubicBezTo>
                    <a:pt x="11761" y="16341"/>
                    <a:pt x="11083" y="16296"/>
                    <a:pt x="9728" y="16216"/>
                  </a:cubicBezTo>
                  <a:cubicBezTo>
                    <a:pt x="9708" y="16215"/>
                    <a:pt x="9687" y="16214"/>
                    <a:pt x="9668" y="16214"/>
                  </a:cubicBezTo>
                  <a:cubicBezTo>
                    <a:pt x="9336" y="16214"/>
                    <a:pt x="9176" y="16382"/>
                    <a:pt x="9161" y="16665"/>
                  </a:cubicBezTo>
                  <a:cubicBezTo>
                    <a:pt x="9109" y="17625"/>
                    <a:pt x="9083" y="18106"/>
                    <a:pt x="9032" y="19067"/>
                  </a:cubicBezTo>
                  <a:cubicBezTo>
                    <a:pt x="8990" y="19836"/>
                    <a:pt x="8552" y="20201"/>
                    <a:pt x="7770" y="20201"/>
                  </a:cubicBezTo>
                  <a:cubicBezTo>
                    <a:pt x="7727" y="20201"/>
                    <a:pt x="7683" y="20200"/>
                    <a:pt x="7638" y="20197"/>
                  </a:cubicBezTo>
                  <a:cubicBezTo>
                    <a:pt x="6947" y="20163"/>
                    <a:pt x="6601" y="20147"/>
                    <a:pt x="5910" y="20120"/>
                  </a:cubicBezTo>
                  <a:cubicBezTo>
                    <a:pt x="5046" y="20084"/>
                    <a:pt x="4593" y="19680"/>
                    <a:pt x="4620" y="18868"/>
                  </a:cubicBezTo>
                  <a:cubicBezTo>
                    <a:pt x="4767" y="14301"/>
                    <a:pt x="4915" y="9733"/>
                    <a:pt x="5063" y="5166"/>
                  </a:cubicBezTo>
                  <a:cubicBezTo>
                    <a:pt x="5087" y="4420"/>
                    <a:pt x="5526" y="4015"/>
                    <a:pt x="6411" y="4015"/>
                  </a:cubicBezTo>
                  <a:cubicBezTo>
                    <a:pt x="6452" y="4015"/>
                    <a:pt x="6493" y="4016"/>
                    <a:pt x="6535" y="4017"/>
                  </a:cubicBezTo>
                  <a:cubicBezTo>
                    <a:pt x="7281" y="4047"/>
                    <a:pt x="7654" y="4064"/>
                    <a:pt x="8399" y="4101"/>
                  </a:cubicBezTo>
                  <a:cubicBezTo>
                    <a:pt x="9330" y="4147"/>
                    <a:pt x="9810" y="4597"/>
                    <a:pt x="9767" y="5378"/>
                  </a:cubicBezTo>
                  <a:cubicBezTo>
                    <a:pt x="9716" y="6338"/>
                    <a:pt x="9689" y="6818"/>
                    <a:pt x="9638" y="7779"/>
                  </a:cubicBezTo>
                  <a:cubicBezTo>
                    <a:pt x="9622" y="8079"/>
                    <a:pt x="9788" y="8269"/>
                    <a:pt x="10174" y="8291"/>
                  </a:cubicBezTo>
                  <a:cubicBezTo>
                    <a:pt x="11582" y="8374"/>
                    <a:pt x="12284" y="8422"/>
                    <a:pt x="13690" y="8528"/>
                  </a:cubicBezTo>
                  <a:cubicBezTo>
                    <a:pt x="13715" y="8530"/>
                    <a:pt x="13739" y="8531"/>
                    <a:pt x="13763" y="8531"/>
                  </a:cubicBezTo>
                  <a:cubicBezTo>
                    <a:pt x="14071" y="8531"/>
                    <a:pt x="14267" y="8370"/>
                    <a:pt x="14287" y="8092"/>
                  </a:cubicBezTo>
                  <a:cubicBezTo>
                    <a:pt x="14385" y="6797"/>
                    <a:pt x="14433" y="6149"/>
                    <a:pt x="14532" y="4855"/>
                  </a:cubicBezTo>
                  <a:cubicBezTo>
                    <a:pt x="14743" y="2037"/>
                    <a:pt x="12999" y="374"/>
                    <a:pt x="9607" y="190"/>
                  </a:cubicBezTo>
                  <a:cubicBezTo>
                    <a:pt x="7974" y="101"/>
                    <a:pt x="7156" y="65"/>
                    <a:pt x="5521" y="8"/>
                  </a:cubicBezTo>
                  <a:cubicBezTo>
                    <a:pt x="5392" y="3"/>
                    <a:pt x="5266" y="1"/>
                    <a:pt x="5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4288400" y="3437100"/>
              <a:ext cx="417925" cy="638825"/>
            </a:xfrm>
            <a:custGeom>
              <a:rect b="b" l="l" r="r" t="t"/>
              <a:pathLst>
                <a:path extrusionOk="0" h="25553" w="16717">
                  <a:moveTo>
                    <a:pt x="2735" y="1"/>
                  </a:moveTo>
                  <a:cubicBezTo>
                    <a:pt x="2451" y="1"/>
                    <a:pt x="2254" y="156"/>
                    <a:pt x="2227" y="429"/>
                  </a:cubicBezTo>
                  <a:cubicBezTo>
                    <a:pt x="1494" y="8089"/>
                    <a:pt x="761" y="15749"/>
                    <a:pt x="28" y="23410"/>
                  </a:cubicBezTo>
                  <a:cubicBezTo>
                    <a:pt x="0" y="23709"/>
                    <a:pt x="178" y="23908"/>
                    <a:pt x="470" y="23938"/>
                  </a:cubicBezTo>
                  <a:cubicBezTo>
                    <a:pt x="4461" y="24347"/>
                    <a:pt x="8436" y="24881"/>
                    <a:pt x="12392" y="25538"/>
                  </a:cubicBezTo>
                  <a:cubicBezTo>
                    <a:pt x="12451" y="25548"/>
                    <a:pt x="12504" y="25552"/>
                    <a:pt x="12552" y="25552"/>
                  </a:cubicBezTo>
                  <a:cubicBezTo>
                    <a:pt x="12825" y="25552"/>
                    <a:pt x="12946" y="25402"/>
                    <a:pt x="12986" y="25150"/>
                  </a:cubicBezTo>
                  <a:cubicBezTo>
                    <a:pt x="13178" y="23964"/>
                    <a:pt x="13273" y="23371"/>
                    <a:pt x="13466" y="22184"/>
                  </a:cubicBezTo>
                  <a:cubicBezTo>
                    <a:pt x="13518" y="21858"/>
                    <a:pt x="13410" y="21686"/>
                    <a:pt x="13015" y="21621"/>
                  </a:cubicBezTo>
                  <a:cubicBezTo>
                    <a:pt x="9722" y="21074"/>
                    <a:pt x="8071" y="20835"/>
                    <a:pt x="4764" y="20429"/>
                  </a:cubicBezTo>
                  <a:cubicBezTo>
                    <a:pt x="5047" y="18017"/>
                    <a:pt x="5189" y="16811"/>
                    <a:pt x="5472" y="14400"/>
                  </a:cubicBezTo>
                  <a:cubicBezTo>
                    <a:pt x="8075" y="14720"/>
                    <a:pt x="9373" y="14900"/>
                    <a:pt x="11967" y="15304"/>
                  </a:cubicBezTo>
                  <a:cubicBezTo>
                    <a:pt x="12013" y="15311"/>
                    <a:pt x="12057" y="15315"/>
                    <a:pt x="12098" y="15315"/>
                  </a:cubicBezTo>
                  <a:cubicBezTo>
                    <a:pt x="12365" y="15315"/>
                    <a:pt x="12544" y="15168"/>
                    <a:pt x="12587" y="14885"/>
                  </a:cubicBezTo>
                  <a:cubicBezTo>
                    <a:pt x="12765" y="13709"/>
                    <a:pt x="12854" y="13120"/>
                    <a:pt x="13033" y="11943"/>
                  </a:cubicBezTo>
                  <a:cubicBezTo>
                    <a:pt x="13082" y="11617"/>
                    <a:pt x="12902" y="11406"/>
                    <a:pt x="12556" y="11351"/>
                  </a:cubicBezTo>
                  <a:cubicBezTo>
                    <a:pt x="9914" y="10940"/>
                    <a:pt x="8590" y="10755"/>
                    <a:pt x="5939" y="10430"/>
                  </a:cubicBezTo>
                  <a:cubicBezTo>
                    <a:pt x="6220" y="8042"/>
                    <a:pt x="6360" y="6848"/>
                    <a:pt x="6641" y="4459"/>
                  </a:cubicBezTo>
                  <a:cubicBezTo>
                    <a:pt x="10207" y="4898"/>
                    <a:pt x="11988" y="5155"/>
                    <a:pt x="15539" y="5744"/>
                  </a:cubicBezTo>
                  <a:cubicBezTo>
                    <a:pt x="15601" y="5755"/>
                    <a:pt x="15658" y="5760"/>
                    <a:pt x="15710" y="5760"/>
                  </a:cubicBezTo>
                  <a:cubicBezTo>
                    <a:pt x="16014" y="5760"/>
                    <a:pt x="16148" y="5589"/>
                    <a:pt x="16189" y="5336"/>
                  </a:cubicBezTo>
                  <a:cubicBezTo>
                    <a:pt x="16380" y="4149"/>
                    <a:pt x="16476" y="3556"/>
                    <a:pt x="16669" y="2368"/>
                  </a:cubicBezTo>
                  <a:cubicBezTo>
                    <a:pt x="16716" y="2072"/>
                    <a:pt x="16601" y="1868"/>
                    <a:pt x="16167" y="1797"/>
                  </a:cubicBezTo>
                  <a:cubicBezTo>
                    <a:pt x="11720" y="1107"/>
                    <a:pt x="7288" y="513"/>
                    <a:pt x="2819" y="5"/>
                  </a:cubicBezTo>
                  <a:cubicBezTo>
                    <a:pt x="2790" y="2"/>
                    <a:pt x="2762" y="1"/>
                    <a:pt x="27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4704650" y="3505325"/>
              <a:ext cx="465475" cy="660175"/>
            </a:xfrm>
            <a:custGeom>
              <a:rect b="b" l="l" r="r" t="t"/>
              <a:pathLst>
                <a:path extrusionOk="0" h="26407" w="18619">
                  <a:moveTo>
                    <a:pt x="8349" y="4777"/>
                  </a:moveTo>
                  <a:cubicBezTo>
                    <a:pt x="9747" y="5075"/>
                    <a:pt x="10445" y="5230"/>
                    <a:pt x="11839" y="5552"/>
                  </a:cubicBezTo>
                  <a:cubicBezTo>
                    <a:pt x="12754" y="5763"/>
                    <a:pt x="13153" y="6292"/>
                    <a:pt x="12979" y="7053"/>
                  </a:cubicBezTo>
                  <a:cubicBezTo>
                    <a:pt x="12478" y="9254"/>
                    <a:pt x="12227" y="10356"/>
                    <a:pt x="11726" y="12558"/>
                  </a:cubicBezTo>
                  <a:cubicBezTo>
                    <a:pt x="11589" y="13163"/>
                    <a:pt x="11202" y="13474"/>
                    <a:pt x="10606" y="13474"/>
                  </a:cubicBezTo>
                  <a:cubicBezTo>
                    <a:pt x="10452" y="13474"/>
                    <a:pt x="10284" y="13453"/>
                    <a:pt x="10103" y="13412"/>
                  </a:cubicBezTo>
                  <a:cubicBezTo>
                    <a:pt x="8759" y="13101"/>
                    <a:pt x="8087" y="12952"/>
                    <a:pt x="6740" y="12665"/>
                  </a:cubicBezTo>
                  <a:lnTo>
                    <a:pt x="8349" y="4777"/>
                  </a:lnTo>
                  <a:close/>
                  <a:moveTo>
                    <a:pt x="4649" y="1"/>
                  </a:moveTo>
                  <a:cubicBezTo>
                    <a:pt x="4384" y="1"/>
                    <a:pt x="4206" y="137"/>
                    <a:pt x="4161" y="382"/>
                  </a:cubicBezTo>
                  <a:lnTo>
                    <a:pt x="54" y="23086"/>
                  </a:lnTo>
                  <a:cubicBezTo>
                    <a:pt x="1" y="23382"/>
                    <a:pt x="161" y="23595"/>
                    <a:pt x="484" y="23658"/>
                  </a:cubicBezTo>
                  <a:cubicBezTo>
                    <a:pt x="1823" y="23915"/>
                    <a:pt x="2492" y="24049"/>
                    <a:pt x="3827" y="24330"/>
                  </a:cubicBezTo>
                  <a:cubicBezTo>
                    <a:pt x="3881" y="24341"/>
                    <a:pt x="3933" y="24347"/>
                    <a:pt x="3982" y="24347"/>
                  </a:cubicBezTo>
                  <a:cubicBezTo>
                    <a:pt x="4221" y="24347"/>
                    <a:pt x="4386" y="24212"/>
                    <a:pt x="4436" y="23967"/>
                  </a:cubicBezTo>
                  <a:cubicBezTo>
                    <a:pt x="5041" y="21001"/>
                    <a:pt x="5344" y="19517"/>
                    <a:pt x="5949" y="16551"/>
                  </a:cubicBezTo>
                  <a:cubicBezTo>
                    <a:pt x="6870" y="16747"/>
                    <a:pt x="7330" y="16848"/>
                    <a:pt x="8250" y="17055"/>
                  </a:cubicBezTo>
                  <a:cubicBezTo>
                    <a:pt x="8499" y="20239"/>
                    <a:pt x="8607" y="21830"/>
                    <a:pt x="8791" y="25009"/>
                  </a:cubicBezTo>
                  <a:cubicBezTo>
                    <a:pt x="8795" y="25287"/>
                    <a:pt x="8921" y="25472"/>
                    <a:pt x="9241" y="25549"/>
                  </a:cubicBezTo>
                  <a:cubicBezTo>
                    <a:pt x="10571" y="25868"/>
                    <a:pt x="11234" y="26035"/>
                    <a:pt x="12560" y="26378"/>
                  </a:cubicBezTo>
                  <a:cubicBezTo>
                    <a:pt x="12632" y="26397"/>
                    <a:pt x="12700" y="26406"/>
                    <a:pt x="12762" y="26406"/>
                  </a:cubicBezTo>
                  <a:cubicBezTo>
                    <a:pt x="12997" y="26406"/>
                    <a:pt x="13143" y="26266"/>
                    <a:pt x="13137" y="25969"/>
                  </a:cubicBezTo>
                  <a:cubicBezTo>
                    <a:pt x="13020" y="22686"/>
                    <a:pt x="12944" y="21043"/>
                    <a:pt x="12757" y="17754"/>
                  </a:cubicBezTo>
                  <a:cubicBezTo>
                    <a:pt x="14499" y="17538"/>
                    <a:pt x="15656" y="16481"/>
                    <a:pt x="16146" y="14530"/>
                  </a:cubicBezTo>
                  <a:cubicBezTo>
                    <a:pt x="16859" y="11688"/>
                    <a:pt x="17217" y="10267"/>
                    <a:pt x="17931" y="7424"/>
                  </a:cubicBezTo>
                  <a:cubicBezTo>
                    <a:pt x="18618" y="4687"/>
                    <a:pt x="17205" y="2744"/>
                    <a:pt x="13840" y="1948"/>
                  </a:cubicBezTo>
                  <a:cubicBezTo>
                    <a:pt x="10246" y="1098"/>
                    <a:pt x="8441" y="712"/>
                    <a:pt x="4823" y="18"/>
                  </a:cubicBezTo>
                  <a:cubicBezTo>
                    <a:pt x="4762" y="6"/>
                    <a:pt x="4704" y="1"/>
                    <a:pt x="46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3501475" y="1350475"/>
              <a:ext cx="631225" cy="221550"/>
            </a:xfrm>
            <a:custGeom>
              <a:rect b="b" l="l" r="r" t="t"/>
              <a:pathLst>
                <a:path extrusionOk="0" h="8862" w="25249">
                  <a:moveTo>
                    <a:pt x="12618" y="0"/>
                  </a:moveTo>
                  <a:cubicBezTo>
                    <a:pt x="7746" y="0"/>
                    <a:pt x="3318" y="816"/>
                    <a:pt x="25" y="2147"/>
                  </a:cubicBezTo>
                  <a:cubicBezTo>
                    <a:pt x="0" y="2547"/>
                    <a:pt x="80" y="3528"/>
                    <a:pt x="1431" y="3653"/>
                  </a:cubicBezTo>
                  <a:lnTo>
                    <a:pt x="1431" y="8857"/>
                  </a:lnTo>
                  <a:cubicBezTo>
                    <a:pt x="4532" y="7833"/>
                    <a:pt x="8410" y="7225"/>
                    <a:pt x="12618" y="7225"/>
                  </a:cubicBezTo>
                  <a:cubicBezTo>
                    <a:pt x="16833" y="7225"/>
                    <a:pt x="20716" y="7835"/>
                    <a:pt x="23820" y="8861"/>
                  </a:cubicBezTo>
                  <a:lnTo>
                    <a:pt x="23820" y="3653"/>
                  </a:lnTo>
                  <a:cubicBezTo>
                    <a:pt x="25163" y="3528"/>
                    <a:pt x="25248" y="2556"/>
                    <a:pt x="25226" y="2152"/>
                  </a:cubicBezTo>
                  <a:cubicBezTo>
                    <a:pt x="21932" y="817"/>
                    <a:pt x="17497" y="0"/>
                    <a:pt x="126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3333275" y="872075"/>
              <a:ext cx="967575" cy="493650"/>
            </a:xfrm>
            <a:custGeom>
              <a:rect b="b" l="l" r="r" t="t"/>
              <a:pathLst>
                <a:path extrusionOk="0" h="19746" w="38703">
                  <a:moveTo>
                    <a:pt x="19352" y="0"/>
                  </a:moveTo>
                  <a:cubicBezTo>
                    <a:pt x="18801" y="4113"/>
                    <a:pt x="14241" y="5319"/>
                    <a:pt x="14241" y="5319"/>
                  </a:cubicBezTo>
                  <a:cubicBezTo>
                    <a:pt x="14241" y="5319"/>
                    <a:pt x="17360" y="6384"/>
                    <a:pt x="17736" y="11630"/>
                  </a:cubicBezTo>
                  <a:cubicBezTo>
                    <a:pt x="17929" y="14307"/>
                    <a:pt x="16981" y="16016"/>
                    <a:pt x="15609" y="16016"/>
                  </a:cubicBezTo>
                  <a:cubicBezTo>
                    <a:pt x="14238" y="16016"/>
                    <a:pt x="12997" y="15038"/>
                    <a:pt x="12723" y="13172"/>
                  </a:cubicBezTo>
                  <a:cubicBezTo>
                    <a:pt x="12363" y="10708"/>
                    <a:pt x="13761" y="8728"/>
                    <a:pt x="13761" y="8728"/>
                  </a:cubicBezTo>
                  <a:cubicBezTo>
                    <a:pt x="10597" y="7855"/>
                    <a:pt x="9297" y="3877"/>
                    <a:pt x="9297" y="3876"/>
                  </a:cubicBezTo>
                  <a:lnTo>
                    <a:pt x="9297" y="3876"/>
                  </a:lnTo>
                  <a:cubicBezTo>
                    <a:pt x="9812" y="8546"/>
                    <a:pt x="7327" y="10216"/>
                    <a:pt x="7327" y="10216"/>
                  </a:cubicBezTo>
                  <a:cubicBezTo>
                    <a:pt x="7327" y="10216"/>
                    <a:pt x="9143" y="10602"/>
                    <a:pt x="9940" y="12744"/>
                  </a:cubicBezTo>
                  <a:cubicBezTo>
                    <a:pt x="10791" y="15037"/>
                    <a:pt x="10248" y="16706"/>
                    <a:pt x="9083" y="17157"/>
                  </a:cubicBezTo>
                  <a:cubicBezTo>
                    <a:pt x="8860" y="17243"/>
                    <a:pt x="8610" y="17290"/>
                    <a:pt x="8348" y="17290"/>
                  </a:cubicBezTo>
                  <a:cubicBezTo>
                    <a:pt x="7390" y="17290"/>
                    <a:pt x="6286" y="16660"/>
                    <a:pt x="5869" y="15016"/>
                  </a:cubicBezTo>
                  <a:cubicBezTo>
                    <a:pt x="5414" y="13212"/>
                    <a:pt x="6384" y="11202"/>
                    <a:pt x="6384" y="11202"/>
                  </a:cubicBezTo>
                  <a:cubicBezTo>
                    <a:pt x="2315" y="9789"/>
                    <a:pt x="1" y="6661"/>
                    <a:pt x="1" y="6661"/>
                  </a:cubicBezTo>
                  <a:lnTo>
                    <a:pt x="1" y="6661"/>
                  </a:lnTo>
                  <a:lnTo>
                    <a:pt x="6819" y="19746"/>
                  </a:lnTo>
                  <a:cubicBezTo>
                    <a:pt x="10103" y="18428"/>
                    <a:pt x="14509" y="17620"/>
                    <a:pt x="19352" y="17618"/>
                  </a:cubicBezTo>
                  <a:cubicBezTo>
                    <a:pt x="24195" y="17620"/>
                    <a:pt x="28600" y="18428"/>
                    <a:pt x="31885" y="19746"/>
                  </a:cubicBezTo>
                  <a:lnTo>
                    <a:pt x="38702" y="6661"/>
                  </a:lnTo>
                  <a:lnTo>
                    <a:pt x="38702" y="6661"/>
                  </a:lnTo>
                  <a:cubicBezTo>
                    <a:pt x="38702" y="6661"/>
                    <a:pt x="36389" y="9788"/>
                    <a:pt x="32320" y="11202"/>
                  </a:cubicBezTo>
                  <a:cubicBezTo>
                    <a:pt x="32320" y="11202"/>
                    <a:pt x="33290" y="13211"/>
                    <a:pt x="32834" y="15015"/>
                  </a:cubicBezTo>
                  <a:cubicBezTo>
                    <a:pt x="32418" y="16660"/>
                    <a:pt x="31315" y="17289"/>
                    <a:pt x="30357" y="17289"/>
                  </a:cubicBezTo>
                  <a:cubicBezTo>
                    <a:pt x="30095" y="17289"/>
                    <a:pt x="29844" y="17242"/>
                    <a:pt x="29621" y="17156"/>
                  </a:cubicBezTo>
                  <a:cubicBezTo>
                    <a:pt x="28456" y="16706"/>
                    <a:pt x="27913" y="15036"/>
                    <a:pt x="28764" y="12743"/>
                  </a:cubicBezTo>
                  <a:cubicBezTo>
                    <a:pt x="29560" y="10601"/>
                    <a:pt x="31378" y="10215"/>
                    <a:pt x="31378" y="10215"/>
                  </a:cubicBezTo>
                  <a:cubicBezTo>
                    <a:pt x="31378" y="10215"/>
                    <a:pt x="28893" y="8545"/>
                    <a:pt x="29406" y="3876"/>
                  </a:cubicBezTo>
                  <a:lnTo>
                    <a:pt x="29406" y="3876"/>
                  </a:lnTo>
                  <a:cubicBezTo>
                    <a:pt x="29406" y="3877"/>
                    <a:pt x="28107" y="7853"/>
                    <a:pt x="24943" y="8728"/>
                  </a:cubicBezTo>
                  <a:cubicBezTo>
                    <a:pt x="24943" y="8728"/>
                    <a:pt x="26340" y="10708"/>
                    <a:pt x="25980" y="13172"/>
                  </a:cubicBezTo>
                  <a:cubicBezTo>
                    <a:pt x="25706" y="15038"/>
                    <a:pt x="24466" y="16016"/>
                    <a:pt x="23094" y="16016"/>
                  </a:cubicBezTo>
                  <a:cubicBezTo>
                    <a:pt x="21723" y="16016"/>
                    <a:pt x="20776" y="14307"/>
                    <a:pt x="20967" y="11630"/>
                  </a:cubicBezTo>
                  <a:cubicBezTo>
                    <a:pt x="21342" y="6384"/>
                    <a:pt x="24462" y="5319"/>
                    <a:pt x="24462" y="5319"/>
                  </a:cubicBezTo>
                  <a:cubicBezTo>
                    <a:pt x="24462" y="5319"/>
                    <a:pt x="19902" y="4113"/>
                    <a:pt x="19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3667400" y="1422050"/>
              <a:ext cx="58725" cy="56525"/>
            </a:xfrm>
            <a:custGeom>
              <a:rect b="b" l="l" r="r" t="t"/>
              <a:pathLst>
                <a:path extrusionOk="0" h="2261" w="2349">
                  <a:moveTo>
                    <a:pt x="1218" y="1"/>
                  </a:moveTo>
                  <a:cubicBezTo>
                    <a:pt x="761" y="1"/>
                    <a:pt x="350" y="277"/>
                    <a:pt x="175" y="698"/>
                  </a:cubicBezTo>
                  <a:cubicBezTo>
                    <a:pt x="0" y="1121"/>
                    <a:pt x="97" y="1606"/>
                    <a:pt x="420" y="1930"/>
                  </a:cubicBezTo>
                  <a:cubicBezTo>
                    <a:pt x="636" y="2146"/>
                    <a:pt x="925" y="2261"/>
                    <a:pt x="1219" y="2261"/>
                  </a:cubicBezTo>
                  <a:cubicBezTo>
                    <a:pt x="1365" y="2261"/>
                    <a:pt x="1511" y="2233"/>
                    <a:pt x="1651" y="2175"/>
                  </a:cubicBezTo>
                  <a:cubicBezTo>
                    <a:pt x="2073" y="2000"/>
                    <a:pt x="2349" y="1587"/>
                    <a:pt x="2349" y="1131"/>
                  </a:cubicBezTo>
                  <a:cubicBezTo>
                    <a:pt x="2349" y="507"/>
                    <a:pt x="1843" y="1"/>
                    <a:pt x="1218" y="1"/>
                  </a:cubicBezTo>
                  <a:close/>
                </a:path>
              </a:pathLst>
            </a:custGeom>
            <a:solidFill>
              <a:srgbClr val="00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3590550" y="1436900"/>
              <a:ext cx="47925" cy="47925"/>
            </a:xfrm>
            <a:custGeom>
              <a:rect b="b" l="l" r="r" t="t"/>
              <a:pathLst>
                <a:path extrusionOk="0" h="1917" w="1917">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3908050" y="1422050"/>
              <a:ext cx="58725" cy="56525"/>
            </a:xfrm>
            <a:custGeom>
              <a:rect b="b" l="l" r="r" t="t"/>
              <a:pathLst>
                <a:path extrusionOk="0" h="2261" w="2349">
                  <a:moveTo>
                    <a:pt x="1130" y="1"/>
                  </a:moveTo>
                  <a:cubicBezTo>
                    <a:pt x="506" y="1"/>
                    <a:pt x="1" y="507"/>
                    <a:pt x="1" y="1131"/>
                  </a:cubicBezTo>
                  <a:cubicBezTo>
                    <a:pt x="1" y="1587"/>
                    <a:pt x="276" y="1999"/>
                    <a:pt x="698" y="2175"/>
                  </a:cubicBezTo>
                  <a:cubicBezTo>
                    <a:pt x="838" y="2232"/>
                    <a:pt x="984" y="2261"/>
                    <a:pt x="1129" y="2261"/>
                  </a:cubicBezTo>
                  <a:cubicBezTo>
                    <a:pt x="1424" y="2261"/>
                    <a:pt x="1713" y="2146"/>
                    <a:pt x="1929" y="1929"/>
                  </a:cubicBezTo>
                  <a:cubicBezTo>
                    <a:pt x="2252" y="1606"/>
                    <a:pt x="2348" y="1120"/>
                    <a:pt x="2173" y="698"/>
                  </a:cubicBezTo>
                  <a:cubicBezTo>
                    <a:pt x="1999" y="277"/>
                    <a:pt x="1587" y="1"/>
                    <a:pt x="1130" y="1"/>
                  </a:cubicBezTo>
                  <a:close/>
                </a:path>
              </a:pathLst>
            </a:custGeom>
            <a:solidFill>
              <a:srgbClr val="00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3995700" y="1436900"/>
              <a:ext cx="47900" cy="47925"/>
            </a:xfrm>
            <a:custGeom>
              <a:rect b="b" l="l" r="r" t="t"/>
              <a:pathLst>
                <a:path extrusionOk="0" h="1917" w="1916">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3764200" y="1395425"/>
              <a:ext cx="105750" cy="105725"/>
            </a:xfrm>
            <a:custGeom>
              <a:rect b="b" l="l" r="r" t="t"/>
              <a:pathLst>
                <a:path extrusionOk="0" h="4229" w="4230">
                  <a:moveTo>
                    <a:pt x="2116" y="0"/>
                  </a:moveTo>
                  <a:lnTo>
                    <a:pt x="1" y="2115"/>
                  </a:lnTo>
                  <a:lnTo>
                    <a:pt x="2116" y="4229"/>
                  </a:lnTo>
                  <a:lnTo>
                    <a:pt x="4229" y="2115"/>
                  </a:lnTo>
                  <a:lnTo>
                    <a:pt x="2116" y="0"/>
                  </a:lnTo>
                  <a:close/>
                </a:path>
              </a:pathLst>
            </a:custGeom>
            <a:solidFill>
              <a:srgbClr val="00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3314175" y="1018975"/>
              <a:ext cx="48175" cy="48200"/>
            </a:xfrm>
            <a:custGeom>
              <a:rect b="b" l="l" r="r" t="t"/>
              <a:pathLst>
                <a:path extrusionOk="0" h="1928" w="1927">
                  <a:moveTo>
                    <a:pt x="964" y="0"/>
                  </a:moveTo>
                  <a:cubicBezTo>
                    <a:pt x="431" y="0"/>
                    <a:pt x="1" y="432"/>
                    <a:pt x="1" y="964"/>
                  </a:cubicBezTo>
                  <a:cubicBezTo>
                    <a:pt x="1" y="1496"/>
                    <a:pt x="431" y="1927"/>
                    <a:pt x="964" y="1927"/>
                  </a:cubicBezTo>
                  <a:cubicBezTo>
                    <a:pt x="1496" y="1927"/>
                    <a:pt x="1926" y="1496"/>
                    <a:pt x="1926" y="964"/>
                  </a:cubicBezTo>
                  <a:cubicBezTo>
                    <a:pt x="1926" y="432"/>
                    <a:pt x="1496" y="0"/>
                    <a:pt x="9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3539125" y="945500"/>
              <a:ext cx="50075" cy="48200"/>
            </a:xfrm>
            <a:custGeom>
              <a:rect b="b" l="l" r="r" t="t"/>
              <a:pathLst>
                <a:path extrusionOk="0" h="1928" w="2003">
                  <a:moveTo>
                    <a:pt x="1040" y="0"/>
                  </a:moveTo>
                  <a:cubicBezTo>
                    <a:pt x="650" y="0"/>
                    <a:pt x="299" y="235"/>
                    <a:pt x="150" y="595"/>
                  </a:cubicBezTo>
                  <a:cubicBezTo>
                    <a:pt x="0" y="955"/>
                    <a:pt x="83" y="1370"/>
                    <a:pt x="359" y="1645"/>
                  </a:cubicBezTo>
                  <a:cubicBezTo>
                    <a:pt x="543" y="1829"/>
                    <a:pt x="789" y="1927"/>
                    <a:pt x="1040" y="1927"/>
                  </a:cubicBezTo>
                  <a:cubicBezTo>
                    <a:pt x="1164" y="1927"/>
                    <a:pt x="1289" y="1903"/>
                    <a:pt x="1408" y="1854"/>
                  </a:cubicBezTo>
                  <a:cubicBezTo>
                    <a:pt x="1768" y="1705"/>
                    <a:pt x="2003" y="1353"/>
                    <a:pt x="2003" y="964"/>
                  </a:cubicBezTo>
                  <a:cubicBezTo>
                    <a:pt x="2003" y="432"/>
                    <a:pt x="1571" y="0"/>
                    <a:pt x="10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4271825" y="1018975"/>
              <a:ext cx="48150" cy="48200"/>
            </a:xfrm>
            <a:custGeom>
              <a:rect b="b" l="l" r="r" t="t"/>
              <a:pathLst>
                <a:path extrusionOk="0" h="1928" w="1926">
                  <a:moveTo>
                    <a:pt x="963" y="0"/>
                  </a:moveTo>
                  <a:cubicBezTo>
                    <a:pt x="432" y="0"/>
                    <a:pt x="0" y="432"/>
                    <a:pt x="0" y="964"/>
                  </a:cubicBezTo>
                  <a:cubicBezTo>
                    <a:pt x="0" y="1496"/>
                    <a:pt x="432" y="1927"/>
                    <a:pt x="963" y="1927"/>
                  </a:cubicBezTo>
                  <a:cubicBezTo>
                    <a:pt x="1495" y="1927"/>
                    <a:pt x="1926" y="1496"/>
                    <a:pt x="1926" y="964"/>
                  </a:cubicBezTo>
                  <a:cubicBezTo>
                    <a:pt x="1926" y="432"/>
                    <a:pt x="1495" y="0"/>
                    <a:pt x="9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4044950" y="945500"/>
              <a:ext cx="50075" cy="48200"/>
            </a:xfrm>
            <a:custGeom>
              <a:rect b="b" l="l" r="r" t="t"/>
              <a:pathLst>
                <a:path extrusionOk="0" h="1928" w="2003">
                  <a:moveTo>
                    <a:pt x="964" y="0"/>
                  </a:moveTo>
                  <a:cubicBezTo>
                    <a:pt x="432" y="0"/>
                    <a:pt x="0" y="432"/>
                    <a:pt x="0" y="964"/>
                  </a:cubicBezTo>
                  <a:cubicBezTo>
                    <a:pt x="0" y="1353"/>
                    <a:pt x="235" y="1705"/>
                    <a:pt x="596" y="1854"/>
                  </a:cubicBezTo>
                  <a:cubicBezTo>
                    <a:pt x="715" y="1903"/>
                    <a:pt x="840" y="1927"/>
                    <a:pt x="964" y="1927"/>
                  </a:cubicBezTo>
                  <a:cubicBezTo>
                    <a:pt x="1214" y="1927"/>
                    <a:pt x="1461" y="1829"/>
                    <a:pt x="1645" y="1645"/>
                  </a:cubicBezTo>
                  <a:cubicBezTo>
                    <a:pt x="1921" y="1370"/>
                    <a:pt x="2003" y="955"/>
                    <a:pt x="1854" y="595"/>
                  </a:cubicBezTo>
                  <a:cubicBezTo>
                    <a:pt x="1705" y="235"/>
                    <a:pt x="1353" y="0"/>
                    <a:pt x="9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3782950" y="837950"/>
              <a:ext cx="68275" cy="68275"/>
            </a:xfrm>
            <a:custGeom>
              <a:rect b="b" l="l" r="r" t="t"/>
              <a:pathLst>
                <a:path extrusionOk="0" h="2731" w="2731">
                  <a:moveTo>
                    <a:pt x="1366" y="0"/>
                  </a:moveTo>
                  <a:cubicBezTo>
                    <a:pt x="611" y="0"/>
                    <a:pt x="1" y="611"/>
                    <a:pt x="1" y="1365"/>
                  </a:cubicBezTo>
                  <a:cubicBezTo>
                    <a:pt x="1" y="2120"/>
                    <a:pt x="611" y="2730"/>
                    <a:pt x="1366" y="2730"/>
                  </a:cubicBezTo>
                  <a:cubicBezTo>
                    <a:pt x="2119" y="2730"/>
                    <a:pt x="2731" y="2120"/>
                    <a:pt x="2731" y="1365"/>
                  </a:cubicBezTo>
                  <a:cubicBezTo>
                    <a:pt x="2731" y="611"/>
                    <a:pt x="2119" y="0"/>
                    <a:pt x="13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3481825" y="4582475"/>
              <a:ext cx="131525" cy="194050"/>
            </a:xfrm>
            <a:custGeom>
              <a:rect b="b" l="l" r="r" t="t"/>
              <a:pathLst>
                <a:path extrusionOk="0" h="7762" w="5261">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667350" y="4582450"/>
              <a:ext cx="113050" cy="194075"/>
            </a:xfrm>
            <a:custGeom>
              <a:rect b="b" l="l" r="r" t="t"/>
              <a:pathLst>
                <a:path extrusionOk="0" h="7763" w="4522">
                  <a:moveTo>
                    <a:pt x="0" y="0"/>
                  </a:moveTo>
                  <a:lnTo>
                    <a:pt x="0" y="7762"/>
                  </a:lnTo>
                  <a:lnTo>
                    <a:pt x="4521" y="7762"/>
                  </a:lnTo>
                  <a:lnTo>
                    <a:pt x="4521" y="6250"/>
                  </a:lnTo>
                  <a:lnTo>
                    <a:pt x="2116" y="6250"/>
                  </a:ln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3826875" y="4582450"/>
              <a:ext cx="133600" cy="194075"/>
            </a:xfrm>
            <a:custGeom>
              <a:rect b="b" l="l" r="r" t="t"/>
              <a:pathLst>
                <a:path extrusionOk="0" h="7763" w="5344">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4019025" y="4582450"/>
              <a:ext cx="133300" cy="194075"/>
            </a:xfrm>
            <a:custGeom>
              <a:rect b="b" l="l" r="r" t="t"/>
              <a:pathLst>
                <a:path extrusionOk="0" h="7763" w="5332">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5"/>
          <p:cNvSpPr txBox="1"/>
          <p:nvPr/>
        </p:nvSpPr>
        <p:spPr>
          <a:xfrm>
            <a:off x="3764550" y="3891850"/>
            <a:ext cx="1614900" cy="3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Questrial"/>
                <a:ea typeface="Questrial"/>
                <a:cs typeface="Questrial"/>
                <a:sym typeface="Questrial"/>
              </a:rPr>
              <a:t>La Liga</a:t>
            </a:r>
            <a:endParaRPr sz="1300">
              <a:solidFill>
                <a:schemeClr val="lt1"/>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6" name="Shape 196"/>
        <p:cNvGrpSpPr/>
        <p:nvPr/>
      </p:nvGrpSpPr>
      <p:grpSpPr>
        <a:xfrm>
          <a:off x="0" y="0"/>
          <a:ext cx="0" cy="0"/>
          <a:chOff x="0" y="0"/>
          <a:chExt cx="0" cy="0"/>
        </a:xfrm>
      </p:grpSpPr>
      <p:sp>
        <p:nvSpPr>
          <p:cNvPr id="197" name="Google Shape;197;p26"/>
          <p:cNvSpPr txBox="1"/>
          <p:nvPr>
            <p:ph idx="1" type="subTitle"/>
          </p:nvPr>
        </p:nvSpPr>
        <p:spPr>
          <a:xfrm>
            <a:off x="948604" y="1955373"/>
            <a:ext cx="2826300" cy="232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company interested in investing in a football team in Spain.</a:t>
            </a:r>
            <a:endParaRPr/>
          </a:p>
          <a:p>
            <a:pPr indent="0" lvl="0" marL="0" rtl="0" algn="l">
              <a:spcBef>
                <a:spcPts val="0"/>
              </a:spcBef>
              <a:spcAft>
                <a:spcPts val="0"/>
              </a:spcAft>
              <a:buClr>
                <a:schemeClr val="dk1"/>
              </a:buClr>
              <a:buSzPts val="1100"/>
              <a:buFont typeface="Arial"/>
              <a:buNone/>
            </a:pPr>
            <a:r>
              <a:rPr lang="en"/>
              <a:t>Our marketing team has contacted every team playing in "La Liga" (the Spanish league) and after some studies, </a:t>
            </a:r>
            <a:endParaRPr/>
          </a:p>
          <a:p>
            <a:pPr indent="0" lvl="0" marL="0" rtl="0" algn="l">
              <a:spcBef>
                <a:spcPts val="0"/>
              </a:spcBef>
              <a:spcAft>
                <a:spcPts val="0"/>
              </a:spcAft>
              <a:buClr>
                <a:schemeClr val="dk1"/>
              </a:buClr>
              <a:buSzPts val="1100"/>
              <a:buFont typeface="Arial"/>
              <a:buNone/>
            </a:pPr>
            <a:r>
              <a:rPr lang="en"/>
              <a:t>we know the price for every sponsorship and also we know the value, to our brand, for every goal scored by a team.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Our CEO is requesting an analysis to determine which team is the better for us</a:t>
            </a:r>
            <a:endParaRPr b="1"/>
          </a:p>
        </p:txBody>
      </p:sp>
      <p:sp>
        <p:nvSpPr>
          <p:cNvPr id="198" name="Google Shape;198;p26"/>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199" name="Google Shape;199;p26"/>
          <p:cNvPicPr preferRelativeResize="0"/>
          <p:nvPr/>
        </p:nvPicPr>
        <p:blipFill>
          <a:blip r:embed="rId3">
            <a:alphaModFix/>
          </a:blip>
          <a:stretch>
            <a:fillRect/>
          </a:stretch>
        </p:blipFill>
        <p:spPr>
          <a:xfrm>
            <a:off x="5714982" y="0"/>
            <a:ext cx="3429020" cy="5143500"/>
          </a:xfrm>
          <a:prstGeom prst="rect">
            <a:avLst/>
          </a:prstGeom>
          <a:noFill/>
          <a:ln>
            <a:noFill/>
          </a:ln>
        </p:spPr>
      </p:pic>
      <p:sp>
        <p:nvSpPr>
          <p:cNvPr id="200" name="Google Shape;200;p26"/>
          <p:cNvSpPr/>
          <p:nvPr/>
        </p:nvSpPr>
        <p:spPr>
          <a:xfrm>
            <a:off x="5313450" y="0"/>
            <a:ext cx="273600" cy="51435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CONSIDERATIONS</a:t>
            </a:r>
            <a:endParaRPr/>
          </a:p>
        </p:txBody>
      </p:sp>
      <p:sp>
        <p:nvSpPr>
          <p:cNvPr id="206" name="Google Shape;206;p27"/>
          <p:cNvSpPr txBox="1"/>
          <p:nvPr>
            <p:ph idx="2" type="ctrTitle"/>
          </p:nvPr>
        </p:nvSpPr>
        <p:spPr>
          <a:xfrm>
            <a:off x="1201516" y="2665050"/>
            <a:ext cx="1925700" cy="3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Budget</a:t>
            </a:r>
            <a:endParaRPr/>
          </a:p>
        </p:txBody>
      </p:sp>
      <p:sp>
        <p:nvSpPr>
          <p:cNvPr id="207" name="Google Shape;207;p27"/>
          <p:cNvSpPr txBox="1"/>
          <p:nvPr>
            <p:ph idx="1" type="subTitle"/>
          </p:nvPr>
        </p:nvSpPr>
        <p:spPr>
          <a:xfrm>
            <a:off x="1201513" y="3042101"/>
            <a:ext cx="1925700" cy="3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Max. $400,000</a:t>
            </a:r>
            <a:endParaRPr/>
          </a:p>
        </p:txBody>
      </p:sp>
      <p:sp>
        <p:nvSpPr>
          <p:cNvPr id="208" name="Google Shape;208;p27"/>
          <p:cNvSpPr txBox="1"/>
          <p:nvPr>
            <p:ph idx="3" type="ctrTitle"/>
          </p:nvPr>
        </p:nvSpPr>
        <p:spPr>
          <a:xfrm>
            <a:off x="3609151" y="2665050"/>
            <a:ext cx="1925700" cy="3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Not lose category</a:t>
            </a:r>
            <a:endParaRPr/>
          </a:p>
        </p:txBody>
      </p:sp>
      <p:sp>
        <p:nvSpPr>
          <p:cNvPr id="209" name="Google Shape;209;p27"/>
          <p:cNvSpPr txBox="1"/>
          <p:nvPr>
            <p:ph idx="4" type="subTitle"/>
          </p:nvPr>
        </p:nvSpPr>
        <p:spPr>
          <a:xfrm>
            <a:off x="3609150" y="3042100"/>
            <a:ext cx="1925700" cy="5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team will be consistent in playing in La Liga, that means, that is not propense to lose the category</a:t>
            </a:r>
            <a:endParaRPr/>
          </a:p>
        </p:txBody>
      </p:sp>
      <p:sp>
        <p:nvSpPr>
          <p:cNvPr id="210" name="Google Shape;210;p27"/>
          <p:cNvSpPr txBox="1"/>
          <p:nvPr>
            <p:ph idx="5" type="ctrTitle"/>
          </p:nvPr>
        </p:nvSpPr>
        <p:spPr>
          <a:xfrm>
            <a:off x="6016786" y="2665050"/>
            <a:ext cx="1925700" cy="3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European cup</a:t>
            </a:r>
            <a:endParaRPr/>
          </a:p>
        </p:txBody>
      </p:sp>
      <p:sp>
        <p:nvSpPr>
          <p:cNvPr id="211" name="Google Shape;211;p27"/>
          <p:cNvSpPr txBox="1"/>
          <p:nvPr>
            <p:ph idx="6" type="subTitle"/>
          </p:nvPr>
        </p:nvSpPr>
        <p:spPr>
          <a:xfrm>
            <a:off x="6016775" y="3042100"/>
            <a:ext cx="1925700" cy="5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(Desirable)</a:t>
            </a:r>
            <a:endParaRPr/>
          </a:p>
          <a:p>
            <a:pPr indent="0" lvl="0" marL="0" rtl="0" algn="ctr">
              <a:spcBef>
                <a:spcPts val="0"/>
              </a:spcBef>
              <a:spcAft>
                <a:spcPts val="0"/>
              </a:spcAft>
              <a:buNone/>
            </a:pPr>
            <a:r>
              <a:rPr lang="en"/>
              <a:t>If we can get a team which plays a European cup would be great for our company</a:t>
            </a:r>
            <a:endParaRPr/>
          </a:p>
        </p:txBody>
      </p:sp>
      <p:grpSp>
        <p:nvGrpSpPr>
          <p:cNvPr id="212" name="Google Shape;212;p27"/>
          <p:cNvGrpSpPr/>
          <p:nvPr/>
        </p:nvGrpSpPr>
        <p:grpSpPr>
          <a:xfrm>
            <a:off x="4262473" y="1869429"/>
            <a:ext cx="615543" cy="607485"/>
            <a:chOff x="4262473" y="1869429"/>
            <a:chExt cx="615543" cy="607485"/>
          </a:xfrm>
        </p:grpSpPr>
        <p:sp>
          <p:nvSpPr>
            <p:cNvPr id="213" name="Google Shape;213;p27"/>
            <p:cNvSpPr/>
            <p:nvPr/>
          </p:nvSpPr>
          <p:spPr>
            <a:xfrm flipH="1">
              <a:off x="4262473" y="1924425"/>
              <a:ext cx="147543" cy="263289"/>
            </a:xfrm>
            <a:custGeom>
              <a:rect b="b" l="l" r="r" t="t"/>
              <a:pathLst>
                <a:path extrusionOk="0" h="90633" w="41797">
                  <a:moveTo>
                    <a:pt x="2602" y="1"/>
                  </a:moveTo>
                  <a:lnTo>
                    <a:pt x="2602" y="17447"/>
                  </a:lnTo>
                  <a:lnTo>
                    <a:pt x="23951" y="17447"/>
                  </a:lnTo>
                  <a:lnTo>
                    <a:pt x="23951" y="62746"/>
                  </a:lnTo>
                  <a:lnTo>
                    <a:pt x="9574" y="68417"/>
                  </a:lnTo>
                  <a:lnTo>
                    <a:pt x="3036" y="71018"/>
                  </a:lnTo>
                  <a:cubicBezTo>
                    <a:pt x="3036" y="77556"/>
                    <a:pt x="2169" y="84528"/>
                    <a:pt x="0" y="90632"/>
                  </a:cubicBezTo>
                  <a:lnTo>
                    <a:pt x="7839" y="87597"/>
                  </a:lnTo>
                  <a:lnTo>
                    <a:pt x="30489" y="78857"/>
                  </a:lnTo>
                  <a:cubicBezTo>
                    <a:pt x="37027" y="76255"/>
                    <a:pt x="41797" y="69717"/>
                    <a:pt x="41797" y="62312"/>
                  </a:cubicBezTo>
                  <a:lnTo>
                    <a:pt x="41797" y="17447"/>
                  </a:lnTo>
                  <a:cubicBezTo>
                    <a:pt x="41797" y="7840"/>
                    <a:pt x="33958" y="1"/>
                    <a:pt x="239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27"/>
            <p:cNvGrpSpPr/>
            <p:nvPr/>
          </p:nvGrpSpPr>
          <p:grpSpPr>
            <a:xfrm>
              <a:off x="4370504" y="1869429"/>
              <a:ext cx="507512" cy="607485"/>
              <a:chOff x="4370504" y="1851155"/>
              <a:chExt cx="507512" cy="607485"/>
            </a:xfrm>
          </p:grpSpPr>
          <p:sp>
            <p:nvSpPr>
              <p:cNvPr id="215" name="Google Shape;215;p27"/>
              <p:cNvSpPr/>
              <p:nvPr/>
            </p:nvSpPr>
            <p:spPr>
              <a:xfrm>
                <a:off x="4730473" y="1896700"/>
                <a:ext cx="147543" cy="263289"/>
              </a:xfrm>
              <a:custGeom>
                <a:rect b="b" l="l" r="r" t="t"/>
                <a:pathLst>
                  <a:path extrusionOk="0" h="90633" w="41797">
                    <a:moveTo>
                      <a:pt x="2602" y="1"/>
                    </a:moveTo>
                    <a:lnTo>
                      <a:pt x="2602" y="17447"/>
                    </a:lnTo>
                    <a:lnTo>
                      <a:pt x="23951" y="17447"/>
                    </a:lnTo>
                    <a:lnTo>
                      <a:pt x="23951" y="62746"/>
                    </a:lnTo>
                    <a:lnTo>
                      <a:pt x="9574" y="68417"/>
                    </a:lnTo>
                    <a:lnTo>
                      <a:pt x="3036" y="71018"/>
                    </a:lnTo>
                    <a:cubicBezTo>
                      <a:pt x="3036" y="77556"/>
                      <a:pt x="2169" y="84528"/>
                      <a:pt x="0" y="90632"/>
                    </a:cubicBezTo>
                    <a:lnTo>
                      <a:pt x="7839" y="87597"/>
                    </a:lnTo>
                    <a:lnTo>
                      <a:pt x="30489" y="78857"/>
                    </a:lnTo>
                    <a:cubicBezTo>
                      <a:pt x="37027" y="76255"/>
                      <a:pt x="41797" y="69717"/>
                      <a:pt x="41797" y="62312"/>
                    </a:cubicBezTo>
                    <a:lnTo>
                      <a:pt x="41797" y="17447"/>
                    </a:lnTo>
                    <a:cubicBezTo>
                      <a:pt x="41797" y="7840"/>
                      <a:pt x="33958" y="1"/>
                      <a:pt x="239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27"/>
              <p:cNvGrpSpPr/>
              <p:nvPr/>
            </p:nvGrpSpPr>
            <p:grpSpPr>
              <a:xfrm>
                <a:off x="4370504" y="1851155"/>
                <a:ext cx="408835" cy="607485"/>
                <a:chOff x="2050800" y="238125"/>
                <a:chExt cx="3518375" cy="5227925"/>
              </a:xfrm>
            </p:grpSpPr>
            <p:sp>
              <p:nvSpPr>
                <p:cNvPr id="217" name="Google Shape;217;p27"/>
                <p:cNvSpPr/>
                <p:nvPr/>
              </p:nvSpPr>
              <p:spPr>
                <a:xfrm>
                  <a:off x="3129075" y="3472925"/>
                  <a:ext cx="1372675" cy="893175"/>
                </a:xfrm>
                <a:custGeom>
                  <a:rect b="b" l="l" r="r" t="t"/>
                  <a:pathLst>
                    <a:path extrusionOk="0" h="35727" w="54907">
                      <a:moveTo>
                        <a:pt x="21349" y="1"/>
                      </a:moveTo>
                      <a:lnTo>
                        <a:pt x="6105" y="25285"/>
                      </a:lnTo>
                      <a:lnTo>
                        <a:pt x="0" y="35726"/>
                      </a:lnTo>
                      <a:lnTo>
                        <a:pt x="54906" y="35726"/>
                      </a:lnTo>
                      <a:lnTo>
                        <a:pt x="48368" y="25285"/>
                      </a:lnTo>
                      <a:lnTo>
                        <a:pt x="331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3292525" y="3483775"/>
                  <a:ext cx="1045775" cy="697175"/>
                </a:xfrm>
                <a:custGeom>
                  <a:rect b="b" l="l" r="r" t="t"/>
                  <a:pathLst>
                    <a:path extrusionOk="0" h="27887" w="41831">
                      <a:moveTo>
                        <a:pt x="15245" y="0"/>
                      </a:moveTo>
                      <a:lnTo>
                        <a:pt x="0" y="24851"/>
                      </a:lnTo>
                      <a:cubicBezTo>
                        <a:pt x="6538" y="26586"/>
                        <a:pt x="13944" y="27887"/>
                        <a:pt x="20915" y="27887"/>
                      </a:cubicBezTo>
                      <a:cubicBezTo>
                        <a:pt x="27887" y="27887"/>
                        <a:pt x="35292" y="27020"/>
                        <a:pt x="41830" y="24851"/>
                      </a:cubicBezTo>
                      <a:lnTo>
                        <a:pt x="270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2159225" y="477450"/>
                  <a:ext cx="3289850" cy="3529225"/>
                </a:xfrm>
                <a:custGeom>
                  <a:rect b="b" l="l" r="r" t="t"/>
                  <a:pathLst>
                    <a:path extrusionOk="0" h="141169" w="131594">
                      <a:moveTo>
                        <a:pt x="0" y="1"/>
                      </a:moveTo>
                      <a:lnTo>
                        <a:pt x="0" y="75821"/>
                      </a:lnTo>
                      <a:cubicBezTo>
                        <a:pt x="0" y="111981"/>
                        <a:pt x="29221" y="141168"/>
                        <a:pt x="65814" y="141168"/>
                      </a:cubicBezTo>
                      <a:cubicBezTo>
                        <a:pt x="102406" y="141168"/>
                        <a:pt x="131594" y="111981"/>
                        <a:pt x="131594" y="75821"/>
                      </a:cubicBezTo>
                      <a:lnTo>
                        <a:pt x="1315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2050800" y="238125"/>
                  <a:ext cx="3518375" cy="239350"/>
                </a:xfrm>
                <a:custGeom>
                  <a:rect b="b" l="l" r="r" t="t"/>
                  <a:pathLst>
                    <a:path extrusionOk="0" h="9574" w="140735">
                      <a:moveTo>
                        <a:pt x="4804" y="0"/>
                      </a:moveTo>
                      <a:cubicBezTo>
                        <a:pt x="2169" y="0"/>
                        <a:pt x="1" y="2168"/>
                        <a:pt x="1" y="4803"/>
                      </a:cubicBezTo>
                      <a:cubicBezTo>
                        <a:pt x="1" y="7405"/>
                        <a:pt x="2169" y="9574"/>
                        <a:pt x="4804" y="9574"/>
                      </a:cubicBezTo>
                      <a:lnTo>
                        <a:pt x="135931" y="9574"/>
                      </a:lnTo>
                      <a:cubicBezTo>
                        <a:pt x="138533" y="9574"/>
                        <a:pt x="140734" y="7405"/>
                        <a:pt x="140734" y="4803"/>
                      </a:cubicBezTo>
                      <a:cubicBezTo>
                        <a:pt x="140734" y="2168"/>
                        <a:pt x="138533" y="0"/>
                        <a:pt x="1359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2268450" y="4366075"/>
                  <a:ext cx="3082225" cy="1099975"/>
                </a:xfrm>
                <a:custGeom>
                  <a:rect b="b" l="l" r="r" t="t"/>
                  <a:pathLst>
                    <a:path extrusionOk="0" h="43999" w="123289">
                      <a:moveTo>
                        <a:pt x="8707" y="0"/>
                      </a:moveTo>
                      <a:cubicBezTo>
                        <a:pt x="3937" y="0"/>
                        <a:pt x="1" y="3936"/>
                        <a:pt x="1" y="8706"/>
                      </a:cubicBezTo>
                      <a:lnTo>
                        <a:pt x="1" y="43998"/>
                      </a:lnTo>
                      <a:lnTo>
                        <a:pt x="123289" y="43998"/>
                      </a:lnTo>
                      <a:lnTo>
                        <a:pt x="123289" y="8706"/>
                      </a:lnTo>
                      <a:cubicBezTo>
                        <a:pt x="123289" y="3936"/>
                        <a:pt x="119386" y="0"/>
                        <a:pt x="114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2170900" y="477450"/>
                  <a:ext cx="3278175" cy="163475"/>
                </a:xfrm>
                <a:custGeom>
                  <a:rect b="b" l="l" r="r" t="t"/>
                  <a:pathLst>
                    <a:path extrusionOk="0" h="6539" w="131127">
                      <a:moveTo>
                        <a:pt x="0" y="1"/>
                      </a:moveTo>
                      <a:lnTo>
                        <a:pt x="0" y="6539"/>
                      </a:lnTo>
                      <a:lnTo>
                        <a:pt x="131127" y="6539"/>
                      </a:lnTo>
                      <a:lnTo>
                        <a:pt x="1311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2617050" y="477450"/>
                  <a:ext cx="871475" cy="1819650"/>
                </a:xfrm>
                <a:custGeom>
                  <a:rect b="b" l="l" r="r" t="t"/>
                  <a:pathLst>
                    <a:path extrusionOk="0" h="72786" w="34859">
                      <a:moveTo>
                        <a:pt x="0" y="1"/>
                      </a:moveTo>
                      <a:lnTo>
                        <a:pt x="0" y="72786"/>
                      </a:lnTo>
                      <a:lnTo>
                        <a:pt x="17413" y="60144"/>
                      </a:lnTo>
                      <a:lnTo>
                        <a:pt x="34858" y="72786"/>
                      </a:lnTo>
                      <a:lnTo>
                        <a:pt x="348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24" name="Google Shape;224;p27"/>
          <p:cNvGrpSpPr/>
          <p:nvPr/>
        </p:nvGrpSpPr>
        <p:grpSpPr>
          <a:xfrm>
            <a:off x="1702985" y="1869420"/>
            <a:ext cx="922798" cy="731516"/>
            <a:chOff x="7402362" y="3681535"/>
            <a:chExt cx="402757" cy="372728"/>
          </a:xfrm>
        </p:grpSpPr>
        <p:sp>
          <p:nvSpPr>
            <p:cNvPr id="225" name="Google Shape;225;p27"/>
            <p:cNvSpPr/>
            <p:nvPr/>
          </p:nvSpPr>
          <p:spPr>
            <a:xfrm>
              <a:off x="7471248" y="3681535"/>
              <a:ext cx="333871" cy="303763"/>
            </a:xfrm>
            <a:custGeom>
              <a:rect b="b" l="l" r="r" t="t"/>
              <a:pathLst>
                <a:path extrusionOk="0" h="11562" w="12708">
                  <a:moveTo>
                    <a:pt x="6341" y="0"/>
                  </a:moveTo>
                  <a:cubicBezTo>
                    <a:pt x="4868" y="0"/>
                    <a:pt x="3393" y="562"/>
                    <a:pt x="2268" y="1687"/>
                  </a:cubicBezTo>
                  <a:cubicBezTo>
                    <a:pt x="0" y="3955"/>
                    <a:pt x="21" y="7624"/>
                    <a:pt x="2296" y="9871"/>
                  </a:cubicBezTo>
                  <a:cubicBezTo>
                    <a:pt x="2407" y="9982"/>
                    <a:pt x="2518" y="10086"/>
                    <a:pt x="2636" y="10184"/>
                  </a:cubicBezTo>
                  <a:cubicBezTo>
                    <a:pt x="3718" y="11105"/>
                    <a:pt x="5049" y="11561"/>
                    <a:pt x="6375" y="11561"/>
                  </a:cubicBezTo>
                  <a:cubicBezTo>
                    <a:pt x="7854" y="11561"/>
                    <a:pt x="9327" y="10994"/>
                    <a:pt x="10446" y="9871"/>
                  </a:cubicBezTo>
                  <a:cubicBezTo>
                    <a:pt x="12576" y="7749"/>
                    <a:pt x="12707" y="4343"/>
                    <a:pt x="10758" y="2061"/>
                  </a:cubicBezTo>
                  <a:cubicBezTo>
                    <a:pt x="10661" y="1943"/>
                    <a:pt x="10557" y="1832"/>
                    <a:pt x="10446" y="1721"/>
                  </a:cubicBezTo>
                  <a:cubicBezTo>
                    <a:pt x="9320" y="574"/>
                    <a:pt x="7831" y="0"/>
                    <a:pt x="6341" y="0"/>
                  </a:cubicBezTo>
                  <a:close/>
                </a:path>
              </a:pathLst>
            </a:custGeom>
            <a:solidFill>
              <a:srgbClr val="8A9D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7540502" y="3735683"/>
              <a:ext cx="236741" cy="236558"/>
            </a:xfrm>
            <a:custGeom>
              <a:rect b="b" l="l" r="r" t="t"/>
              <a:pathLst>
                <a:path extrusionOk="0" h="9004" w="9011">
                  <a:moveTo>
                    <a:pt x="8122" y="0"/>
                  </a:moveTo>
                  <a:lnTo>
                    <a:pt x="0" y="8123"/>
                  </a:lnTo>
                  <a:cubicBezTo>
                    <a:pt x="423" y="8483"/>
                    <a:pt x="895" y="8781"/>
                    <a:pt x="1401" y="9003"/>
                  </a:cubicBezTo>
                  <a:lnTo>
                    <a:pt x="9010" y="1401"/>
                  </a:lnTo>
                  <a:cubicBezTo>
                    <a:pt x="8781" y="888"/>
                    <a:pt x="8483" y="416"/>
                    <a:pt x="8122" y="0"/>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7472693" y="3728274"/>
              <a:ext cx="283585" cy="256998"/>
            </a:xfrm>
            <a:custGeom>
              <a:rect b="b" l="l" r="r" t="t"/>
              <a:pathLst>
                <a:path extrusionOk="0" h="9782" w="10794">
                  <a:moveTo>
                    <a:pt x="9427" y="8869"/>
                  </a:moveTo>
                  <a:cubicBezTo>
                    <a:pt x="9426" y="8870"/>
                    <a:pt x="9424" y="8871"/>
                    <a:pt x="9423" y="8872"/>
                  </a:cubicBezTo>
                  <a:lnTo>
                    <a:pt x="9423" y="8872"/>
                  </a:lnTo>
                  <a:cubicBezTo>
                    <a:pt x="9422" y="8873"/>
                    <a:pt x="9421" y="8875"/>
                    <a:pt x="9420" y="8876"/>
                  </a:cubicBezTo>
                  <a:lnTo>
                    <a:pt x="9427" y="8869"/>
                  </a:lnTo>
                  <a:close/>
                  <a:moveTo>
                    <a:pt x="4560" y="0"/>
                  </a:moveTo>
                  <a:cubicBezTo>
                    <a:pt x="3489" y="0"/>
                    <a:pt x="2412" y="298"/>
                    <a:pt x="1457" y="907"/>
                  </a:cubicBezTo>
                  <a:cubicBezTo>
                    <a:pt x="1" y="3189"/>
                    <a:pt x="327" y="6178"/>
                    <a:pt x="2241" y="8092"/>
                  </a:cubicBezTo>
                  <a:cubicBezTo>
                    <a:pt x="2352" y="8203"/>
                    <a:pt x="2463" y="8307"/>
                    <a:pt x="2574" y="8405"/>
                  </a:cubicBezTo>
                  <a:cubicBezTo>
                    <a:pt x="3647" y="9316"/>
                    <a:pt x="4980" y="9782"/>
                    <a:pt x="6320" y="9782"/>
                  </a:cubicBezTo>
                  <a:cubicBezTo>
                    <a:pt x="7394" y="9782"/>
                    <a:pt x="8472" y="9482"/>
                    <a:pt x="9423" y="8872"/>
                  </a:cubicBezTo>
                  <a:lnTo>
                    <a:pt x="9423" y="8872"/>
                  </a:lnTo>
                  <a:cubicBezTo>
                    <a:pt x="10793" y="6736"/>
                    <a:pt x="10605" y="3957"/>
                    <a:pt x="8955" y="2023"/>
                  </a:cubicBezTo>
                  <a:cubicBezTo>
                    <a:pt x="8858" y="1912"/>
                    <a:pt x="8754" y="1794"/>
                    <a:pt x="8643" y="1690"/>
                  </a:cubicBezTo>
                  <a:cubicBezTo>
                    <a:pt x="7529" y="576"/>
                    <a:pt x="6051" y="0"/>
                    <a:pt x="4560" y="0"/>
                  </a:cubicBezTo>
                  <a:close/>
                </a:path>
              </a:pathLst>
            </a:custGeom>
            <a:solidFill>
              <a:srgbClr val="688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7508791" y="3711985"/>
              <a:ext cx="251691" cy="243572"/>
            </a:xfrm>
            <a:custGeom>
              <a:rect b="b" l="l" r="r" t="t"/>
              <a:pathLst>
                <a:path extrusionOk="0" h="9271" w="9580">
                  <a:moveTo>
                    <a:pt x="4946" y="1"/>
                  </a:moveTo>
                  <a:cubicBezTo>
                    <a:pt x="4842" y="1"/>
                    <a:pt x="4738" y="7"/>
                    <a:pt x="4641" y="14"/>
                  </a:cubicBezTo>
                  <a:cubicBezTo>
                    <a:pt x="2906" y="125"/>
                    <a:pt x="1381" y="1201"/>
                    <a:pt x="694" y="2796"/>
                  </a:cubicBezTo>
                  <a:cubicBezTo>
                    <a:pt x="0" y="4384"/>
                    <a:pt x="257" y="6229"/>
                    <a:pt x="1360" y="7575"/>
                  </a:cubicBezTo>
                  <a:cubicBezTo>
                    <a:pt x="1561" y="7818"/>
                    <a:pt x="1790" y="8047"/>
                    <a:pt x="2039" y="8248"/>
                  </a:cubicBezTo>
                  <a:cubicBezTo>
                    <a:pt x="2878" y="8922"/>
                    <a:pt x="3906" y="9270"/>
                    <a:pt x="4943" y="9270"/>
                  </a:cubicBezTo>
                  <a:cubicBezTo>
                    <a:pt x="5623" y="9270"/>
                    <a:pt x="6306" y="9121"/>
                    <a:pt x="6943" y="8816"/>
                  </a:cubicBezTo>
                  <a:cubicBezTo>
                    <a:pt x="8553" y="8047"/>
                    <a:pt x="9579" y="6417"/>
                    <a:pt x="9579" y="4634"/>
                  </a:cubicBezTo>
                  <a:cubicBezTo>
                    <a:pt x="9579" y="3247"/>
                    <a:pt x="8955" y="1936"/>
                    <a:pt x="7880" y="1055"/>
                  </a:cubicBezTo>
                  <a:cubicBezTo>
                    <a:pt x="7741" y="937"/>
                    <a:pt x="7595" y="833"/>
                    <a:pt x="7443" y="736"/>
                  </a:cubicBezTo>
                  <a:cubicBezTo>
                    <a:pt x="6694" y="257"/>
                    <a:pt x="5827" y="1"/>
                    <a:pt x="4946" y="1"/>
                  </a:cubicBezTo>
                  <a:close/>
                </a:path>
              </a:pathLst>
            </a:custGeom>
            <a:solidFill>
              <a:srgbClr val="BA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7496575" y="3728248"/>
              <a:ext cx="251323" cy="227310"/>
            </a:xfrm>
            <a:custGeom>
              <a:rect b="b" l="l" r="r" t="t"/>
              <a:pathLst>
                <a:path extrusionOk="0" h="8652" w="9566">
                  <a:moveTo>
                    <a:pt x="3663" y="0"/>
                  </a:moveTo>
                  <a:cubicBezTo>
                    <a:pt x="3458" y="0"/>
                    <a:pt x="3252" y="11"/>
                    <a:pt x="3045" y="34"/>
                  </a:cubicBezTo>
                  <a:cubicBezTo>
                    <a:pt x="444" y="1580"/>
                    <a:pt x="0" y="5159"/>
                    <a:pt x="2137" y="7296"/>
                  </a:cubicBezTo>
                  <a:cubicBezTo>
                    <a:pt x="3053" y="8211"/>
                    <a:pt x="4232" y="8652"/>
                    <a:pt x="5403" y="8652"/>
                  </a:cubicBezTo>
                  <a:cubicBezTo>
                    <a:pt x="6963" y="8652"/>
                    <a:pt x="8508" y="7869"/>
                    <a:pt x="9392" y="6387"/>
                  </a:cubicBezTo>
                  <a:cubicBezTo>
                    <a:pt x="9565" y="4813"/>
                    <a:pt x="9080" y="3231"/>
                    <a:pt x="8053" y="2024"/>
                  </a:cubicBezTo>
                  <a:cubicBezTo>
                    <a:pt x="7949" y="1913"/>
                    <a:pt x="7845" y="1795"/>
                    <a:pt x="7741" y="1691"/>
                  </a:cubicBezTo>
                  <a:cubicBezTo>
                    <a:pt x="6653" y="603"/>
                    <a:pt x="5183" y="0"/>
                    <a:pt x="3663" y="0"/>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7511524" y="3731296"/>
              <a:ext cx="221976" cy="232564"/>
            </a:xfrm>
            <a:custGeom>
              <a:rect b="b" l="l" r="r" t="t"/>
              <a:pathLst>
                <a:path extrusionOk="0" h="8852" w="8449">
                  <a:moveTo>
                    <a:pt x="7339" y="1"/>
                  </a:moveTo>
                  <a:lnTo>
                    <a:pt x="0" y="7339"/>
                  </a:lnTo>
                  <a:cubicBezTo>
                    <a:pt x="139" y="7866"/>
                    <a:pt x="340" y="8373"/>
                    <a:pt x="597" y="8851"/>
                  </a:cubicBezTo>
                  <a:lnTo>
                    <a:pt x="1935" y="7513"/>
                  </a:lnTo>
                  <a:lnTo>
                    <a:pt x="8449" y="1000"/>
                  </a:lnTo>
                  <a:cubicBezTo>
                    <a:pt x="8247" y="750"/>
                    <a:pt x="8025" y="521"/>
                    <a:pt x="7776" y="320"/>
                  </a:cubicBezTo>
                  <a:cubicBezTo>
                    <a:pt x="7637" y="202"/>
                    <a:pt x="7491" y="98"/>
                    <a:pt x="7339" y="1"/>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7519721" y="3712169"/>
              <a:ext cx="144157" cy="136696"/>
            </a:xfrm>
            <a:custGeom>
              <a:rect b="b" l="l" r="r" t="t"/>
              <a:pathLst>
                <a:path extrusionOk="0" h="5203" w="5487">
                  <a:moveTo>
                    <a:pt x="4530" y="0"/>
                  </a:moveTo>
                  <a:cubicBezTo>
                    <a:pt x="4426" y="0"/>
                    <a:pt x="4322" y="7"/>
                    <a:pt x="4225" y="14"/>
                  </a:cubicBezTo>
                  <a:lnTo>
                    <a:pt x="0" y="4232"/>
                  </a:lnTo>
                  <a:cubicBezTo>
                    <a:pt x="91" y="4571"/>
                    <a:pt x="215" y="4897"/>
                    <a:pt x="382" y="5203"/>
                  </a:cubicBezTo>
                  <a:lnTo>
                    <a:pt x="5487" y="98"/>
                  </a:lnTo>
                  <a:cubicBezTo>
                    <a:pt x="5175" y="35"/>
                    <a:pt x="4849" y="0"/>
                    <a:pt x="4530" y="0"/>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7502039" y="3706442"/>
              <a:ext cx="276466" cy="254686"/>
            </a:xfrm>
            <a:custGeom>
              <a:rect b="b" l="l" r="r" t="t"/>
              <a:pathLst>
                <a:path extrusionOk="0" h="9694" w="10523">
                  <a:moveTo>
                    <a:pt x="5203" y="434"/>
                  </a:moveTo>
                  <a:cubicBezTo>
                    <a:pt x="6375" y="434"/>
                    <a:pt x="7492" y="898"/>
                    <a:pt x="8324" y="1724"/>
                  </a:cubicBezTo>
                  <a:cubicBezTo>
                    <a:pt x="9808" y="3215"/>
                    <a:pt x="10044" y="5545"/>
                    <a:pt x="8872" y="7300"/>
                  </a:cubicBezTo>
                  <a:cubicBezTo>
                    <a:pt x="8035" y="8555"/>
                    <a:pt x="6642" y="9259"/>
                    <a:pt x="5203" y="9259"/>
                  </a:cubicBezTo>
                  <a:cubicBezTo>
                    <a:pt x="4638" y="9259"/>
                    <a:pt x="4065" y="9150"/>
                    <a:pt x="3517" y="8923"/>
                  </a:cubicBezTo>
                  <a:cubicBezTo>
                    <a:pt x="1568" y="8119"/>
                    <a:pt x="465" y="6052"/>
                    <a:pt x="875" y="3992"/>
                  </a:cubicBezTo>
                  <a:cubicBezTo>
                    <a:pt x="1284" y="1925"/>
                    <a:pt x="3094" y="434"/>
                    <a:pt x="5203" y="434"/>
                  </a:cubicBezTo>
                  <a:close/>
                  <a:moveTo>
                    <a:pt x="5207" y="0"/>
                  </a:moveTo>
                  <a:cubicBezTo>
                    <a:pt x="4584" y="0"/>
                    <a:pt x="3954" y="120"/>
                    <a:pt x="3351" y="371"/>
                  </a:cubicBezTo>
                  <a:cubicBezTo>
                    <a:pt x="1214" y="1252"/>
                    <a:pt x="1" y="3520"/>
                    <a:pt x="451" y="5788"/>
                  </a:cubicBezTo>
                  <a:cubicBezTo>
                    <a:pt x="895" y="8056"/>
                    <a:pt x="2886" y="9693"/>
                    <a:pt x="5203" y="9693"/>
                  </a:cubicBezTo>
                  <a:cubicBezTo>
                    <a:pt x="5211" y="9693"/>
                    <a:pt x="5220" y="9693"/>
                    <a:pt x="5228" y="9693"/>
                  </a:cubicBezTo>
                  <a:cubicBezTo>
                    <a:pt x="6502" y="9693"/>
                    <a:pt x="7727" y="9181"/>
                    <a:pt x="8629" y="8278"/>
                  </a:cubicBezTo>
                  <a:cubicBezTo>
                    <a:pt x="10266" y="6641"/>
                    <a:pt x="10523" y="4082"/>
                    <a:pt x="9240" y="2154"/>
                  </a:cubicBezTo>
                  <a:cubicBezTo>
                    <a:pt x="8319" y="775"/>
                    <a:pt x="6788" y="0"/>
                    <a:pt x="5207" y="0"/>
                  </a:cubicBezTo>
                  <a:close/>
                </a:path>
              </a:pathLst>
            </a:custGeom>
            <a:solidFill>
              <a:srgbClr val="688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7402362" y="3750580"/>
              <a:ext cx="333871" cy="303684"/>
            </a:xfrm>
            <a:custGeom>
              <a:rect b="b" l="l" r="r" t="t"/>
              <a:pathLst>
                <a:path extrusionOk="0" h="11559" w="12708">
                  <a:moveTo>
                    <a:pt x="6339" y="0"/>
                  </a:moveTo>
                  <a:cubicBezTo>
                    <a:pt x="4863" y="0"/>
                    <a:pt x="3387" y="562"/>
                    <a:pt x="2262" y="1688"/>
                  </a:cubicBezTo>
                  <a:cubicBezTo>
                    <a:pt x="0" y="3949"/>
                    <a:pt x="14" y="7625"/>
                    <a:pt x="2296" y="9865"/>
                  </a:cubicBezTo>
                  <a:cubicBezTo>
                    <a:pt x="2407" y="9976"/>
                    <a:pt x="2518" y="10080"/>
                    <a:pt x="2629" y="10177"/>
                  </a:cubicBezTo>
                  <a:cubicBezTo>
                    <a:pt x="3711" y="11101"/>
                    <a:pt x="5041" y="11558"/>
                    <a:pt x="6368" y="11558"/>
                  </a:cubicBezTo>
                  <a:cubicBezTo>
                    <a:pt x="7850" y="11558"/>
                    <a:pt x="9327" y="10989"/>
                    <a:pt x="10446" y="9865"/>
                  </a:cubicBezTo>
                  <a:lnTo>
                    <a:pt x="10446" y="9872"/>
                  </a:lnTo>
                  <a:cubicBezTo>
                    <a:pt x="12569" y="7743"/>
                    <a:pt x="12708" y="4344"/>
                    <a:pt x="10758" y="2055"/>
                  </a:cubicBezTo>
                  <a:cubicBezTo>
                    <a:pt x="10654" y="1937"/>
                    <a:pt x="10557" y="1826"/>
                    <a:pt x="10446" y="1715"/>
                  </a:cubicBezTo>
                  <a:cubicBezTo>
                    <a:pt x="9318" y="573"/>
                    <a:pt x="7828" y="0"/>
                    <a:pt x="6339" y="0"/>
                  </a:cubicBezTo>
                  <a:close/>
                </a:path>
              </a:pathLst>
            </a:custGeom>
            <a:solidFill>
              <a:srgbClr val="8A9D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7471432" y="3804570"/>
              <a:ext cx="236741" cy="236741"/>
            </a:xfrm>
            <a:custGeom>
              <a:rect b="b" l="l" r="r" t="t"/>
              <a:pathLst>
                <a:path extrusionOk="0" h="9011" w="9011">
                  <a:moveTo>
                    <a:pt x="8129" y="0"/>
                  </a:moveTo>
                  <a:lnTo>
                    <a:pt x="0" y="8122"/>
                  </a:lnTo>
                  <a:cubicBezTo>
                    <a:pt x="423" y="8483"/>
                    <a:pt x="895" y="8781"/>
                    <a:pt x="1408" y="9010"/>
                  </a:cubicBezTo>
                  <a:lnTo>
                    <a:pt x="9010" y="1401"/>
                  </a:lnTo>
                  <a:cubicBezTo>
                    <a:pt x="8788" y="895"/>
                    <a:pt x="8490" y="423"/>
                    <a:pt x="8129" y="0"/>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7435334" y="3781029"/>
              <a:ext cx="256078" cy="243520"/>
            </a:xfrm>
            <a:custGeom>
              <a:rect b="b" l="l" r="r" t="t"/>
              <a:pathLst>
                <a:path extrusionOk="0" h="9269" w="9747">
                  <a:moveTo>
                    <a:pt x="5117" y="0"/>
                  </a:moveTo>
                  <a:cubicBezTo>
                    <a:pt x="4109" y="0"/>
                    <a:pt x="3101" y="328"/>
                    <a:pt x="2262" y="986"/>
                  </a:cubicBezTo>
                  <a:cubicBezTo>
                    <a:pt x="556" y="2318"/>
                    <a:pt x="1" y="4656"/>
                    <a:pt x="930" y="6618"/>
                  </a:cubicBezTo>
                  <a:cubicBezTo>
                    <a:pt x="1705" y="8262"/>
                    <a:pt x="3357" y="9269"/>
                    <a:pt x="5120" y="9269"/>
                  </a:cubicBezTo>
                  <a:cubicBezTo>
                    <a:pt x="5455" y="9269"/>
                    <a:pt x="5795" y="9232"/>
                    <a:pt x="6133" y="9157"/>
                  </a:cubicBezTo>
                  <a:cubicBezTo>
                    <a:pt x="8248" y="8679"/>
                    <a:pt x="9746" y="6799"/>
                    <a:pt x="9746" y="4635"/>
                  </a:cubicBezTo>
                  <a:cubicBezTo>
                    <a:pt x="9746" y="3247"/>
                    <a:pt x="9122" y="1930"/>
                    <a:pt x="8054" y="1049"/>
                  </a:cubicBezTo>
                  <a:cubicBezTo>
                    <a:pt x="7201" y="351"/>
                    <a:pt x="6159" y="0"/>
                    <a:pt x="5117" y="0"/>
                  </a:cubicBezTo>
                  <a:close/>
                </a:path>
              </a:pathLst>
            </a:custGeom>
            <a:solidFill>
              <a:srgbClr val="BA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7435701" y="3780924"/>
              <a:ext cx="211231" cy="198962"/>
            </a:xfrm>
            <a:custGeom>
              <a:rect b="b" l="l" r="r" t="t"/>
              <a:pathLst>
                <a:path extrusionOk="0" h="7573" w="8040">
                  <a:moveTo>
                    <a:pt x="5097" y="1"/>
                  </a:moveTo>
                  <a:cubicBezTo>
                    <a:pt x="3906" y="1"/>
                    <a:pt x="2718" y="458"/>
                    <a:pt x="1818" y="1358"/>
                  </a:cubicBezTo>
                  <a:cubicBezTo>
                    <a:pt x="133" y="3043"/>
                    <a:pt x="1" y="5735"/>
                    <a:pt x="1520" y="7573"/>
                  </a:cubicBezTo>
                  <a:lnTo>
                    <a:pt x="1520" y="7573"/>
                  </a:lnTo>
                  <a:lnTo>
                    <a:pt x="8040" y="1053"/>
                  </a:lnTo>
                  <a:cubicBezTo>
                    <a:pt x="7180" y="348"/>
                    <a:pt x="6137" y="1"/>
                    <a:pt x="5097" y="1"/>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7452122" y="3785417"/>
              <a:ext cx="174949" cy="174791"/>
            </a:xfrm>
            <a:custGeom>
              <a:rect b="b" l="l" r="r" t="t"/>
              <a:pathLst>
                <a:path extrusionOk="0" h="6653" w="6659">
                  <a:moveTo>
                    <a:pt x="5688" y="1"/>
                  </a:moveTo>
                  <a:lnTo>
                    <a:pt x="0" y="5682"/>
                  </a:lnTo>
                  <a:cubicBezTo>
                    <a:pt x="97" y="6014"/>
                    <a:pt x="222" y="6340"/>
                    <a:pt x="388" y="6653"/>
                  </a:cubicBezTo>
                  <a:lnTo>
                    <a:pt x="6659" y="382"/>
                  </a:lnTo>
                  <a:cubicBezTo>
                    <a:pt x="6354" y="216"/>
                    <a:pt x="6028" y="91"/>
                    <a:pt x="5688" y="1"/>
                  </a:cubicBezTo>
                  <a:close/>
                </a:path>
              </a:pathLst>
            </a:custGeom>
            <a:solidFill>
              <a:srgbClr val="BA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7432969" y="3775407"/>
              <a:ext cx="276466" cy="254791"/>
            </a:xfrm>
            <a:custGeom>
              <a:rect b="b" l="l" r="r" t="t"/>
              <a:pathLst>
                <a:path extrusionOk="0" h="9698" w="10523">
                  <a:moveTo>
                    <a:pt x="5229" y="437"/>
                  </a:moveTo>
                  <a:cubicBezTo>
                    <a:pt x="6392" y="437"/>
                    <a:pt x="7505" y="901"/>
                    <a:pt x="8324" y="1727"/>
                  </a:cubicBezTo>
                  <a:cubicBezTo>
                    <a:pt x="9815" y="3212"/>
                    <a:pt x="10044" y="5549"/>
                    <a:pt x="8879" y="7297"/>
                  </a:cubicBezTo>
                  <a:cubicBezTo>
                    <a:pt x="8036" y="8554"/>
                    <a:pt x="6642" y="9262"/>
                    <a:pt x="5203" y="9262"/>
                  </a:cubicBezTo>
                  <a:cubicBezTo>
                    <a:pt x="4640" y="9262"/>
                    <a:pt x="4070" y="9153"/>
                    <a:pt x="3524" y="8927"/>
                  </a:cubicBezTo>
                  <a:cubicBezTo>
                    <a:pt x="1575" y="8123"/>
                    <a:pt x="472" y="6056"/>
                    <a:pt x="882" y="3989"/>
                  </a:cubicBezTo>
                  <a:cubicBezTo>
                    <a:pt x="1291" y="1922"/>
                    <a:pt x="3101" y="437"/>
                    <a:pt x="5203" y="437"/>
                  </a:cubicBezTo>
                  <a:cubicBezTo>
                    <a:pt x="5212" y="437"/>
                    <a:pt x="5220" y="437"/>
                    <a:pt x="5229" y="437"/>
                  </a:cubicBezTo>
                  <a:close/>
                  <a:moveTo>
                    <a:pt x="5204" y="0"/>
                  </a:moveTo>
                  <a:cubicBezTo>
                    <a:pt x="4583" y="0"/>
                    <a:pt x="3954" y="119"/>
                    <a:pt x="3351" y="368"/>
                  </a:cubicBezTo>
                  <a:cubicBezTo>
                    <a:pt x="1215" y="1256"/>
                    <a:pt x="1" y="3524"/>
                    <a:pt x="452" y="5792"/>
                  </a:cubicBezTo>
                  <a:cubicBezTo>
                    <a:pt x="902" y="8060"/>
                    <a:pt x="2893" y="9697"/>
                    <a:pt x="5203" y="9697"/>
                  </a:cubicBezTo>
                  <a:cubicBezTo>
                    <a:pt x="6493" y="9697"/>
                    <a:pt x="7728" y="9191"/>
                    <a:pt x="8636" y="8275"/>
                  </a:cubicBezTo>
                  <a:cubicBezTo>
                    <a:pt x="10266" y="6645"/>
                    <a:pt x="10523" y="4079"/>
                    <a:pt x="9240" y="2157"/>
                  </a:cubicBezTo>
                  <a:cubicBezTo>
                    <a:pt x="8319" y="773"/>
                    <a:pt x="6786" y="0"/>
                    <a:pt x="5204" y="0"/>
                  </a:cubicBezTo>
                  <a:close/>
                </a:path>
              </a:pathLst>
            </a:custGeom>
            <a:solidFill>
              <a:srgbClr val="688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7528286" y="3838093"/>
              <a:ext cx="82758" cy="129418"/>
            </a:xfrm>
            <a:custGeom>
              <a:rect b="b" l="l" r="r" t="t"/>
              <a:pathLst>
                <a:path extrusionOk="0" h="4926" w="3150">
                  <a:moveTo>
                    <a:pt x="1575" y="0"/>
                  </a:moveTo>
                  <a:cubicBezTo>
                    <a:pt x="722" y="0"/>
                    <a:pt x="14" y="604"/>
                    <a:pt x="14" y="1339"/>
                  </a:cubicBezTo>
                  <a:cubicBezTo>
                    <a:pt x="14" y="2081"/>
                    <a:pt x="715" y="2678"/>
                    <a:pt x="1575" y="2678"/>
                  </a:cubicBezTo>
                  <a:cubicBezTo>
                    <a:pt x="2199" y="2678"/>
                    <a:pt x="2705" y="3087"/>
                    <a:pt x="2705" y="3579"/>
                  </a:cubicBezTo>
                  <a:cubicBezTo>
                    <a:pt x="2705" y="4079"/>
                    <a:pt x="2199" y="4488"/>
                    <a:pt x="1575" y="4488"/>
                  </a:cubicBezTo>
                  <a:cubicBezTo>
                    <a:pt x="958" y="4488"/>
                    <a:pt x="451" y="4079"/>
                    <a:pt x="451" y="3579"/>
                  </a:cubicBezTo>
                  <a:cubicBezTo>
                    <a:pt x="465" y="3423"/>
                    <a:pt x="349" y="3345"/>
                    <a:pt x="233" y="3345"/>
                  </a:cubicBezTo>
                  <a:cubicBezTo>
                    <a:pt x="117" y="3345"/>
                    <a:pt x="0" y="3423"/>
                    <a:pt x="14" y="3579"/>
                  </a:cubicBezTo>
                  <a:cubicBezTo>
                    <a:pt x="14" y="4322"/>
                    <a:pt x="715" y="4925"/>
                    <a:pt x="1575" y="4925"/>
                  </a:cubicBezTo>
                  <a:cubicBezTo>
                    <a:pt x="2442" y="4925"/>
                    <a:pt x="3136" y="4322"/>
                    <a:pt x="3136" y="3579"/>
                  </a:cubicBezTo>
                  <a:cubicBezTo>
                    <a:pt x="3136" y="2844"/>
                    <a:pt x="2442" y="2241"/>
                    <a:pt x="1575" y="2241"/>
                  </a:cubicBezTo>
                  <a:cubicBezTo>
                    <a:pt x="958" y="2241"/>
                    <a:pt x="451" y="1838"/>
                    <a:pt x="451" y="1339"/>
                  </a:cubicBezTo>
                  <a:cubicBezTo>
                    <a:pt x="451" y="840"/>
                    <a:pt x="958" y="437"/>
                    <a:pt x="1575" y="437"/>
                  </a:cubicBezTo>
                  <a:cubicBezTo>
                    <a:pt x="2199" y="437"/>
                    <a:pt x="2705" y="840"/>
                    <a:pt x="2705" y="1339"/>
                  </a:cubicBezTo>
                  <a:cubicBezTo>
                    <a:pt x="2692" y="1499"/>
                    <a:pt x="2806" y="1578"/>
                    <a:pt x="2921" y="1578"/>
                  </a:cubicBezTo>
                  <a:cubicBezTo>
                    <a:pt x="3035" y="1578"/>
                    <a:pt x="3149" y="1499"/>
                    <a:pt x="3136" y="1339"/>
                  </a:cubicBezTo>
                  <a:cubicBezTo>
                    <a:pt x="3136" y="604"/>
                    <a:pt x="2435" y="0"/>
                    <a:pt x="1575" y="0"/>
                  </a:cubicBezTo>
                  <a:close/>
                </a:path>
              </a:pathLst>
            </a:custGeom>
            <a:solidFill>
              <a:srgbClr val="688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7563622" y="3825798"/>
              <a:ext cx="12164" cy="153353"/>
            </a:xfrm>
            <a:custGeom>
              <a:rect b="b" l="l" r="r" t="t"/>
              <a:pathLst>
                <a:path extrusionOk="0" h="5837" w="463">
                  <a:moveTo>
                    <a:pt x="232" y="0"/>
                  </a:moveTo>
                  <a:cubicBezTo>
                    <a:pt x="117" y="0"/>
                    <a:pt x="1" y="80"/>
                    <a:pt x="15" y="239"/>
                  </a:cubicBezTo>
                  <a:lnTo>
                    <a:pt x="15" y="5622"/>
                  </a:lnTo>
                  <a:cubicBezTo>
                    <a:pt x="15" y="5740"/>
                    <a:pt x="112" y="5837"/>
                    <a:pt x="230" y="5837"/>
                  </a:cubicBezTo>
                  <a:cubicBezTo>
                    <a:pt x="355" y="5837"/>
                    <a:pt x="452" y="5740"/>
                    <a:pt x="445" y="5622"/>
                  </a:cubicBezTo>
                  <a:lnTo>
                    <a:pt x="445" y="239"/>
                  </a:lnTo>
                  <a:cubicBezTo>
                    <a:pt x="462" y="80"/>
                    <a:pt x="348" y="0"/>
                    <a:pt x="232" y="0"/>
                  </a:cubicBezTo>
                  <a:close/>
                </a:path>
              </a:pathLst>
            </a:custGeom>
            <a:solidFill>
              <a:srgbClr val="688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27"/>
          <p:cNvGrpSpPr/>
          <p:nvPr/>
        </p:nvGrpSpPr>
        <p:grpSpPr>
          <a:xfrm>
            <a:off x="6701486" y="1931493"/>
            <a:ext cx="556297" cy="607369"/>
            <a:chOff x="1180200" y="248525"/>
            <a:chExt cx="5218550" cy="5217950"/>
          </a:xfrm>
        </p:grpSpPr>
        <p:sp>
          <p:nvSpPr>
            <p:cNvPr id="242" name="Google Shape;242;p27"/>
            <p:cNvSpPr/>
            <p:nvPr/>
          </p:nvSpPr>
          <p:spPr>
            <a:xfrm>
              <a:off x="4458850" y="624750"/>
              <a:ext cx="1939900" cy="2762150"/>
            </a:xfrm>
            <a:custGeom>
              <a:rect b="b" l="l" r="r" t="t"/>
              <a:pathLst>
                <a:path extrusionOk="0" h="110486" w="77596">
                  <a:moveTo>
                    <a:pt x="38308" y="0"/>
                  </a:moveTo>
                  <a:cubicBezTo>
                    <a:pt x="34926" y="0"/>
                    <a:pt x="32181" y="2745"/>
                    <a:pt x="32181" y="6127"/>
                  </a:cubicBezTo>
                  <a:cubicBezTo>
                    <a:pt x="32181" y="9509"/>
                    <a:pt x="34926" y="12230"/>
                    <a:pt x="38308" y="12230"/>
                  </a:cubicBezTo>
                  <a:lnTo>
                    <a:pt x="65243" y="12230"/>
                  </a:lnTo>
                  <a:cubicBezTo>
                    <a:pt x="64287" y="34950"/>
                    <a:pt x="57964" y="56027"/>
                    <a:pt x="47254" y="72154"/>
                  </a:cubicBezTo>
                  <a:cubicBezTo>
                    <a:pt x="36078" y="88942"/>
                    <a:pt x="21470" y="98207"/>
                    <a:pt x="6103" y="98256"/>
                  </a:cubicBezTo>
                  <a:cubicBezTo>
                    <a:pt x="2721" y="98280"/>
                    <a:pt x="1" y="101025"/>
                    <a:pt x="1" y="104383"/>
                  </a:cubicBezTo>
                  <a:cubicBezTo>
                    <a:pt x="1" y="107765"/>
                    <a:pt x="2746" y="110486"/>
                    <a:pt x="6128" y="110486"/>
                  </a:cubicBezTo>
                  <a:cubicBezTo>
                    <a:pt x="25710" y="110437"/>
                    <a:pt x="43921" y="99212"/>
                    <a:pt x="57425" y="78918"/>
                  </a:cubicBezTo>
                  <a:cubicBezTo>
                    <a:pt x="70439" y="59385"/>
                    <a:pt x="77596" y="33528"/>
                    <a:pt x="77596" y="6127"/>
                  </a:cubicBezTo>
                  <a:cubicBezTo>
                    <a:pt x="77596" y="2745"/>
                    <a:pt x="74851" y="0"/>
                    <a:pt x="71493" y="0"/>
                  </a:cubicBezTo>
                  <a:close/>
                </a:path>
              </a:pathLst>
            </a:cu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1180200" y="624750"/>
              <a:ext cx="1940500" cy="2762150"/>
            </a:xfrm>
            <a:custGeom>
              <a:rect b="b" l="l" r="r" t="t"/>
              <a:pathLst>
                <a:path extrusionOk="0" h="110486" w="77620">
                  <a:moveTo>
                    <a:pt x="6128" y="0"/>
                  </a:moveTo>
                  <a:cubicBezTo>
                    <a:pt x="2745" y="0"/>
                    <a:pt x="0" y="2745"/>
                    <a:pt x="0" y="6127"/>
                  </a:cubicBezTo>
                  <a:cubicBezTo>
                    <a:pt x="0" y="33528"/>
                    <a:pt x="7181" y="59385"/>
                    <a:pt x="20171" y="78918"/>
                  </a:cubicBezTo>
                  <a:cubicBezTo>
                    <a:pt x="33675" y="99212"/>
                    <a:pt x="51910" y="110437"/>
                    <a:pt x="71468" y="110486"/>
                  </a:cubicBezTo>
                  <a:lnTo>
                    <a:pt x="71492" y="110486"/>
                  </a:lnTo>
                  <a:cubicBezTo>
                    <a:pt x="74850" y="110486"/>
                    <a:pt x="77595" y="107765"/>
                    <a:pt x="77595" y="104383"/>
                  </a:cubicBezTo>
                  <a:cubicBezTo>
                    <a:pt x="77620" y="101025"/>
                    <a:pt x="74875" y="98280"/>
                    <a:pt x="71517" y="98256"/>
                  </a:cubicBezTo>
                  <a:cubicBezTo>
                    <a:pt x="56150" y="98207"/>
                    <a:pt x="41543" y="88942"/>
                    <a:pt x="30367" y="72154"/>
                  </a:cubicBezTo>
                  <a:cubicBezTo>
                    <a:pt x="19632" y="56027"/>
                    <a:pt x="13333" y="34950"/>
                    <a:pt x="12377" y="12230"/>
                  </a:cubicBezTo>
                  <a:lnTo>
                    <a:pt x="39312" y="12230"/>
                  </a:lnTo>
                  <a:cubicBezTo>
                    <a:pt x="42670" y="12230"/>
                    <a:pt x="45415" y="9509"/>
                    <a:pt x="45415" y="6127"/>
                  </a:cubicBezTo>
                  <a:cubicBezTo>
                    <a:pt x="45415" y="2745"/>
                    <a:pt x="42670" y="0"/>
                    <a:pt x="39312" y="0"/>
                  </a:cubicBezTo>
                  <a:close/>
                </a:path>
              </a:pathLst>
            </a:cu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1999400" y="248525"/>
              <a:ext cx="3580750" cy="4399350"/>
            </a:xfrm>
            <a:custGeom>
              <a:rect b="b" l="l" r="r" t="t"/>
              <a:pathLst>
                <a:path extrusionOk="0" h="175974" w="143230">
                  <a:moveTo>
                    <a:pt x="6103" y="1"/>
                  </a:moveTo>
                  <a:cubicBezTo>
                    <a:pt x="2721" y="1"/>
                    <a:pt x="1" y="2721"/>
                    <a:pt x="1" y="6103"/>
                  </a:cubicBezTo>
                  <a:cubicBezTo>
                    <a:pt x="1" y="42033"/>
                    <a:pt x="7035" y="75904"/>
                    <a:pt x="19828" y="101467"/>
                  </a:cubicBezTo>
                  <a:cubicBezTo>
                    <a:pt x="28014" y="117863"/>
                    <a:pt x="38038" y="129750"/>
                    <a:pt x="49116" y="136564"/>
                  </a:cubicBezTo>
                  <a:lnTo>
                    <a:pt x="49116" y="169846"/>
                  </a:lnTo>
                  <a:cubicBezTo>
                    <a:pt x="49116" y="173229"/>
                    <a:pt x="51861" y="175974"/>
                    <a:pt x="55243" y="175974"/>
                  </a:cubicBezTo>
                  <a:lnTo>
                    <a:pt x="87987" y="175974"/>
                  </a:lnTo>
                  <a:cubicBezTo>
                    <a:pt x="91369" y="175974"/>
                    <a:pt x="94090" y="173229"/>
                    <a:pt x="94090" y="169846"/>
                  </a:cubicBezTo>
                  <a:lnTo>
                    <a:pt x="94090" y="136564"/>
                  </a:lnTo>
                  <a:cubicBezTo>
                    <a:pt x="105168" y="129750"/>
                    <a:pt x="115192" y="117863"/>
                    <a:pt x="123402" y="101467"/>
                  </a:cubicBezTo>
                  <a:cubicBezTo>
                    <a:pt x="136171" y="75904"/>
                    <a:pt x="143230" y="42033"/>
                    <a:pt x="143230" y="6103"/>
                  </a:cubicBezTo>
                  <a:cubicBezTo>
                    <a:pt x="143230" y="2721"/>
                    <a:pt x="140485" y="1"/>
                    <a:pt x="137103" y="1"/>
                  </a:cubicBezTo>
                  <a:close/>
                </a:path>
              </a:pathLst>
            </a:cu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2408700" y="4342100"/>
              <a:ext cx="2762150" cy="1124375"/>
            </a:xfrm>
            <a:custGeom>
              <a:rect b="b" l="l" r="r" t="t"/>
              <a:pathLst>
                <a:path extrusionOk="0" h="44975" w="110486">
                  <a:moveTo>
                    <a:pt x="22475" y="1"/>
                  </a:moveTo>
                  <a:cubicBezTo>
                    <a:pt x="10074" y="1"/>
                    <a:pt x="0" y="10098"/>
                    <a:pt x="0" y="22500"/>
                  </a:cubicBezTo>
                  <a:lnTo>
                    <a:pt x="0" y="38872"/>
                  </a:lnTo>
                  <a:cubicBezTo>
                    <a:pt x="0" y="42254"/>
                    <a:pt x="2721" y="44974"/>
                    <a:pt x="6103" y="44974"/>
                  </a:cubicBezTo>
                  <a:lnTo>
                    <a:pt x="104359" y="44974"/>
                  </a:lnTo>
                  <a:cubicBezTo>
                    <a:pt x="107741" y="44974"/>
                    <a:pt x="110486" y="42254"/>
                    <a:pt x="110486" y="38872"/>
                  </a:cubicBezTo>
                  <a:lnTo>
                    <a:pt x="110486" y="22500"/>
                  </a:lnTo>
                  <a:cubicBezTo>
                    <a:pt x="110486" y="10098"/>
                    <a:pt x="100388" y="1"/>
                    <a:pt x="87987" y="1"/>
                  </a:cubicBezTo>
                  <a:close/>
                </a:path>
              </a:pathLst>
            </a:cu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2245100" y="5160700"/>
              <a:ext cx="3089350" cy="305775"/>
            </a:xfrm>
            <a:custGeom>
              <a:rect b="b" l="l" r="r" t="t"/>
              <a:pathLst>
                <a:path extrusionOk="0" h="12231" w="123574">
                  <a:moveTo>
                    <a:pt x="6103" y="0"/>
                  </a:moveTo>
                  <a:cubicBezTo>
                    <a:pt x="2721" y="0"/>
                    <a:pt x="1" y="2745"/>
                    <a:pt x="1" y="6128"/>
                  </a:cubicBezTo>
                  <a:cubicBezTo>
                    <a:pt x="1" y="9510"/>
                    <a:pt x="2721" y="12230"/>
                    <a:pt x="6103" y="12230"/>
                  </a:cubicBezTo>
                  <a:lnTo>
                    <a:pt x="117447" y="12230"/>
                  </a:lnTo>
                  <a:cubicBezTo>
                    <a:pt x="120829" y="12230"/>
                    <a:pt x="123574" y="9510"/>
                    <a:pt x="123574" y="6128"/>
                  </a:cubicBezTo>
                  <a:cubicBezTo>
                    <a:pt x="123574" y="2745"/>
                    <a:pt x="120829" y="0"/>
                    <a:pt x="117447" y="0"/>
                  </a:cubicBezTo>
                  <a:close/>
                </a:path>
              </a:pathLst>
            </a:cu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3789775" y="5160700"/>
              <a:ext cx="1544675" cy="305775"/>
            </a:xfrm>
            <a:custGeom>
              <a:rect b="b" l="l" r="r" t="t"/>
              <a:pathLst>
                <a:path extrusionOk="0" h="12231" w="61787">
                  <a:moveTo>
                    <a:pt x="0" y="0"/>
                  </a:moveTo>
                  <a:lnTo>
                    <a:pt x="0" y="12230"/>
                  </a:lnTo>
                  <a:lnTo>
                    <a:pt x="55660" y="12230"/>
                  </a:lnTo>
                  <a:cubicBezTo>
                    <a:pt x="59042" y="12230"/>
                    <a:pt x="61787" y="9510"/>
                    <a:pt x="61787" y="6128"/>
                  </a:cubicBezTo>
                  <a:cubicBezTo>
                    <a:pt x="61787" y="2745"/>
                    <a:pt x="59042" y="0"/>
                    <a:pt x="55660" y="0"/>
                  </a:cubicBezTo>
                  <a:close/>
                </a:path>
              </a:pathLst>
            </a:cu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53" name="Google Shape;253;p28"/>
          <p:cNvSpPr/>
          <p:nvPr/>
        </p:nvSpPr>
        <p:spPr>
          <a:xfrm>
            <a:off x="4676050" y="720000"/>
            <a:ext cx="3914700" cy="4423500"/>
          </a:xfrm>
          <a:prstGeom prst="rect">
            <a:avLst/>
          </a:prstGeom>
          <a:solidFill>
            <a:srgbClr val="005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1696016" y="3925897"/>
            <a:ext cx="30264" cy="44651"/>
          </a:xfrm>
          <a:custGeom>
            <a:rect b="b" l="l" r="r" t="t"/>
            <a:pathLst>
              <a:path extrusionOk="0" h="7762" w="5261">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1738708" y="3925891"/>
            <a:ext cx="26013" cy="44657"/>
          </a:xfrm>
          <a:custGeom>
            <a:rect b="b" l="l" r="r" t="t"/>
            <a:pathLst>
              <a:path extrusionOk="0" h="7763" w="4522">
                <a:moveTo>
                  <a:pt x="0" y="0"/>
                </a:moveTo>
                <a:lnTo>
                  <a:pt x="0" y="7762"/>
                </a:lnTo>
                <a:lnTo>
                  <a:pt x="4521" y="7762"/>
                </a:lnTo>
                <a:lnTo>
                  <a:pt x="4521" y="6250"/>
                </a:lnTo>
                <a:lnTo>
                  <a:pt x="2116" y="6250"/>
                </a:ln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txBox="1"/>
          <p:nvPr>
            <p:ph idx="1" type="body"/>
          </p:nvPr>
        </p:nvSpPr>
        <p:spPr>
          <a:xfrm>
            <a:off x="5005900" y="1821450"/>
            <a:ext cx="3255000" cy="249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lang="en">
                <a:solidFill>
                  <a:srgbClr val="FFFFFF"/>
                </a:solidFill>
              </a:rPr>
              <a:t>There are 14 teams that the company can purchase within its budget</a:t>
            </a:r>
            <a:endParaRPr>
              <a:solidFill>
                <a:srgbClr val="FFFFFF"/>
              </a:solidFill>
            </a:endParaRPr>
          </a:p>
          <a:p>
            <a:pPr indent="-304800" lvl="0" marL="457200" rtl="0" algn="l">
              <a:spcBef>
                <a:spcPts val="0"/>
              </a:spcBef>
              <a:spcAft>
                <a:spcPts val="0"/>
              </a:spcAft>
              <a:buClr>
                <a:srgbClr val="FFFFFF"/>
              </a:buClr>
              <a:buSzPts val="1200"/>
              <a:buChar char="●"/>
            </a:pPr>
            <a:r>
              <a:rPr lang="en">
                <a:solidFill>
                  <a:srgbClr val="FFFFFF"/>
                </a:solidFill>
              </a:rPr>
              <a:t>Out of the 14 teams, only 2 teams meet the consideration of not losing their category in La Liga</a:t>
            </a:r>
            <a:endParaRPr>
              <a:solidFill>
                <a:srgbClr val="FFFFFF"/>
              </a:solidFill>
            </a:endParaRPr>
          </a:p>
          <a:p>
            <a:pPr indent="-304800" lvl="0" marL="457200" rtl="0" algn="l">
              <a:spcBef>
                <a:spcPts val="0"/>
              </a:spcBef>
              <a:spcAft>
                <a:spcPts val="0"/>
              </a:spcAft>
              <a:buClr>
                <a:srgbClr val="FFFFFF"/>
              </a:buClr>
              <a:buSzPts val="1200"/>
              <a:buChar char="●"/>
            </a:pPr>
            <a:r>
              <a:rPr lang="en">
                <a:solidFill>
                  <a:srgbClr val="FFFFFF"/>
                </a:solidFill>
              </a:rPr>
              <a:t>Ideally, Team Athletic Club Bilbao meets the requirement of participating in at least the European Cup.</a:t>
            </a:r>
            <a:endParaRPr>
              <a:solidFill>
                <a:srgbClr val="FFFFFF"/>
              </a:solidFill>
            </a:endParaRPr>
          </a:p>
        </p:txBody>
      </p:sp>
      <p:sp>
        <p:nvSpPr>
          <p:cNvPr id="257" name="Google Shape;257;p28"/>
          <p:cNvSpPr/>
          <p:nvPr/>
        </p:nvSpPr>
        <p:spPr>
          <a:xfrm>
            <a:off x="1775417" y="3925891"/>
            <a:ext cx="30741" cy="44657"/>
          </a:xfrm>
          <a:custGeom>
            <a:rect b="b" l="l" r="r" t="t"/>
            <a:pathLst>
              <a:path extrusionOk="0" h="7763" w="5344">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1819634" y="3925891"/>
            <a:ext cx="30672" cy="44657"/>
          </a:xfrm>
          <a:custGeom>
            <a:rect b="b" l="l" r="r" t="t"/>
            <a:pathLst>
              <a:path extrusionOk="0" h="7763" w="5332">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8"/>
          <p:cNvGrpSpPr/>
          <p:nvPr/>
        </p:nvGrpSpPr>
        <p:grpSpPr>
          <a:xfrm>
            <a:off x="3017588" y="2721506"/>
            <a:ext cx="123573" cy="37243"/>
            <a:chOff x="3481825" y="4582450"/>
            <a:chExt cx="670500" cy="194075"/>
          </a:xfrm>
        </p:grpSpPr>
        <p:sp>
          <p:nvSpPr>
            <p:cNvPr id="260" name="Google Shape;260;p28"/>
            <p:cNvSpPr/>
            <p:nvPr/>
          </p:nvSpPr>
          <p:spPr>
            <a:xfrm>
              <a:off x="3481825" y="4582475"/>
              <a:ext cx="131525" cy="194050"/>
            </a:xfrm>
            <a:custGeom>
              <a:rect b="b" l="l" r="r" t="t"/>
              <a:pathLst>
                <a:path extrusionOk="0" h="7762" w="5261">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3667350" y="4582450"/>
              <a:ext cx="113050" cy="194075"/>
            </a:xfrm>
            <a:custGeom>
              <a:rect b="b" l="l" r="r" t="t"/>
              <a:pathLst>
                <a:path extrusionOk="0" h="7763" w="4522">
                  <a:moveTo>
                    <a:pt x="0" y="0"/>
                  </a:moveTo>
                  <a:lnTo>
                    <a:pt x="0" y="7762"/>
                  </a:lnTo>
                  <a:lnTo>
                    <a:pt x="4521" y="7762"/>
                  </a:lnTo>
                  <a:lnTo>
                    <a:pt x="4521" y="6250"/>
                  </a:lnTo>
                  <a:lnTo>
                    <a:pt x="2116" y="6250"/>
                  </a:ln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826875" y="4582450"/>
              <a:ext cx="133600" cy="194075"/>
            </a:xfrm>
            <a:custGeom>
              <a:rect b="b" l="l" r="r" t="t"/>
              <a:pathLst>
                <a:path extrusionOk="0" h="7763" w="5344">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4019025" y="4582450"/>
              <a:ext cx="133300" cy="194075"/>
            </a:xfrm>
            <a:custGeom>
              <a:rect b="b" l="l" r="r" t="t"/>
              <a:pathLst>
                <a:path extrusionOk="0" h="7763" w="5332">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8"/>
          <p:cNvGrpSpPr/>
          <p:nvPr/>
        </p:nvGrpSpPr>
        <p:grpSpPr>
          <a:xfrm>
            <a:off x="3017588" y="3998531"/>
            <a:ext cx="123573" cy="37243"/>
            <a:chOff x="3481825" y="4582450"/>
            <a:chExt cx="670500" cy="194075"/>
          </a:xfrm>
        </p:grpSpPr>
        <p:sp>
          <p:nvSpPr>
            <p:cNvPr id="265" name="Google Shape;265;p28"/>
            <p:cNvSpPr/>
            <p:nvPr/>
          </p:nvSpPr>
          <p:spPr>
            <a:xfrm>
              <a:off x="3481825" y="4582475"/>
              <a:ext cx="131525" cy="194050"/>
            </a:xfrm>
            <a:custGeom>
              <a:rect b="b" l="l" r="r" t="t"/>
              <a:pathLst>
                <a:path extrusionOk="0" h="7762" w="5261">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3667350" y="4582450"/>
              <a:ext cx="113050" cy="194075"/>
            </a:xfrm>
            <a:custGeom>
              <a:rect b="b" l="l" r="r" t="t"/>
              <a:pathLst>
                <a:path extrusionOk="0" h="7763" w="4522">
                  <a:moveTo>
                    <a:pt x="0" y="0"/>
                  </a:moveTo>
                  <a:lnTo>
                    <a:pt x="0" y="7762"/>
                  </a:lnTo>
                  <a:lnTo>
                    <a:pt x="4521" y="7762"/>
                  </a:lnTo>
                  <a:lnTo>
                    <a:pt x="4521" y="6250"/>
                  </a:lnTo>
                  <a:lnTo>
                    <a:pt x="2116" y="6250"/>
                  </a:ln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3826875" y="4582450"/>
              <a:ext cx="133600" cy="194075"/>
            </a:xfrm>
            <a:custGeom>
              <a:rect b="b" l="l" r="r" t="t"/>
              <a:pathLst>
                <a:path extrusionOk="0" h="7763" w="5344">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4019025" y="4582450"/>
              <a:ext cx="133300" cy="194075"/>
            </a:xfrm>
            <a:custGeom>
              <a:rect b="b" l="l" r="r" t="t"/>
              <a:pathLst>
                <a:path extrusionOk="0" h="7763" w="5332">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9" name="Google Shape;269;p28"/>
          <p:cNvPicPr preferRelativeResize="0"/>
          <p:nvPr/>
        </p:nvPicPr>
        <p:blipFill>
          <a:blip r:embed="rId3">
            <a:alphaModFix/>
          </a:blip>
          <a:stretch>
            <a:fillRect/>
          </a:stretch>
        </p:blipFill>
        <p:spPr>
          <a:xfrm>
            <a:off x="260450" y="1612850"/>
            <a:ext cx="4321125" cy="2771850"/>
          </a:xfrm>
          <a:prstGeom prst="rect">
            <a:avLst/>
          </a:prstGeom>
          <a:noFill/>
          <a:ln>
            <a:noFill/>
          </a:ln>
        </p:spPr>
      </p:pic>
      <p:sp>
        <p:nvSpPr>
          <p:cNvPr id="270" name="Google Shape;270;p28"/>
          <p:cNvSpPr/>
          <p:nvPr/>
        </p:nvSpPr>
        <p:spPr>
          <a:xfrm>
            <a:off x="245550" y="1840600"/>
            <a:ext cx="474600" cy="331800"/>
          </a:xfrm>
          <a:prstGeom prst="rect">
            <a:avLst/>
          </a:prstGeom>
          <a:noFill/>
          <a:ln cap="flat" cmpd="sng" w="9525">
            <a:solidFill>
              <a:srgbClr val="DC56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29"/>
          <p:cNvPicPr preferRelativeResize="0"/>
          <p:nvPr/>
        </p:nvPicPr>
        <p:blipFill>
          <a:blip r:embed="rId3">
            <a:alphaModFix/>
          </a:blip>
          <a:stretch>
            <a:fillRect/>
          </a:stretch>
        </p:blipFill>
        <p:spPr>
          <a:xfrm>
            <a:off x="415900" y="1740025"/>
            <a:ext cx="4068625" cy="2258501"/>
          </a:xfrm>
          <a:prstGeom prst="rect">
            <a:avLst/>
          </a:prstGeom>
          <a:noFill/>
          <a:ln>
            <a:noFill/>
          </a:ln>
        </p:spPr>
      </p:pic>
      <p:sp>
        <p:nvSpPr>
          <p:cNvPr id="276" name="Google Shape;276;p29"/>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77" name="Google Shape;277;p29"/>
          <p:cNvSpPr/>
          <p:nvPr/>
        </p:nvSpPr>
        <p:spPr>
          <a:xfrm>
            <a:off x="4676050" y="720000"/>
            <a:ext cx="3914700" cy="4423500"/>
          </a:xfrm>
          <a:prstGeom prst="rect">
            <a:avLst/>
          </a:prstGeom>
          <a:solidFill>
            <a:srgbClr val="DC56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1696016" y="3925897"/>
            <a:ext cx="30264" cy="44651"/>
          </a:xfrm>
          <a:custGeom>
            <a:rect b="b" l="l" r="r" t="t"/>
            <a:pathLst>
              <a:path extrusionOk="0" h="7762" w="5261">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1738708" y="3925891"/>
            <a:ext cx="26013" cy="44657"/>
          </a:xfrm>
          <a:custGeom>
            <a:rect b="b" l="l" r="r" t="t"/>
            <a:pathLst>
              <a:path extrusionOk="0" h="7763" w="4522">
                <a:moveTo>
                  <a:pt x="0" y="0"/>
                </a:moveTo>
                <a:lnTo>
                  <a:pt x="0" y="7762"/>
                </a:lnTo>
                <a:lnTo>
                  <a:pt x="4521" y="7762"/>
                </a:lnTo>
                <a:lnTo>
                  <a:pt x="4521" y="6250"/>
                </a:lnTo>
                <a:lnTo>
                  <a:pt x="2116" y="6250"/>
                </a:ln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txBox="1"/>
          <p:nvPr>
            <p:ph idx="1" type="body"/>
          </p:nvPr>
        </p:nvSpPr>
        <p:spPr>
          <a:xfrm>
            <a:off x="5005900" y="1984400"/>
            <a:ext cx="3255000" cy="23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chart displays the profitability (based on goals) of each team for each season</a:t>
            </a:r>
            <a:endParaRPr>
              <a:solidFill>
                <a:schemeClr val="lt1"/>
              </a:solidFill>
            </a:endParaRPr>
          </a:p>
          <a:p>
            <a:pPr indent="0" lvl="0" marL="0" rtl="0" algn="l">
              <a:spcBef>
                <a:spcPts val="1600"/>
              </a:spcBef>
              <a:spcAft>
                <a:spcPts val="1600"/>
              </a:spcAft>
              <a:buNone/>
            </a:pPr>
            <a:r>
              <a:rPr lang="en">
                <a:solidFill>
                  <a:schemeClr val="lt1"/>
                </a:solidFill>
              </a:rPr>
              <a:t>As we can see, Athletic Club Bilbao and  RCD Español are the ones that stand out among all the trends because they have better historical profitability</a:t>
            </a:r>
            <a:endParaRPr>
              <a:solidFill>
                <a:srgbClr val="FFFFFF"/>
              </a:solidFill>
            </a:endParaRPr>
          </a:p>
        </p:txBody>
      </p:sp>
      <p:sp>
        <p:nvSpPr>
          <p:cNvPr id="281" name="Google Shape;281;p29"/>
          <p:cNvSpPr/>
          <p:nvPr/>
        </p:nvSpPr>
        <p:spPr>
          <a:xfrm>
            <a:off x="1775417" y="3925891"/>
            <a:ext cx="30741" cy="44657"/>
          </a:xfrm>
          <a:custGeom>
            <a:rect b="b" l="l" r="r" t="t"/>
            <a:pathLst>
              <a:path extrusionOk="0" h="7763" w="5344">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1819634" y="3925891"/>
            <a:ext cx="30672" cy="44657"/>
          </a:xfrm>
          <a:custGeom>
            <a:rect b="b" l="l" r="r" t="t"/>
            <a:pathLst>
              <a:path extrusionOk="0" h="7763" w="5332">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9"/>
          <p:cNvGrpSpPr/>
          <p:nvPr/>
        </p:nvGrpSpPr>
        <p:grpSpPr>
          <a:xfrm>
            <a:off x="3017588" y="2721506"/>
            <a:ext cx="123573" cy="37243"/>
            <a:chOff x="3481825" y="4582450"/>
            <a:chExt cx="670500" cy="194075"/>
          </a:xfrm>
        </p:grpSpPr>
        <p:sp>
          <p:nvSpPr>
            <p:cNvPr id="284" name="Google Shape;284;p29"/>
            <p:cNvSpPr/>
            <p:nvPr/>
          </p:nvSpPr>
          <p:spPr>
            <a:xfrm>
              <a:off x="3481825" y="4582475"/>
              <a:ext cx="131525" cy="194050"/>
            </a:xfrm>
            <a:custGeom>
              <a:rect b="b" l="l" r="r" t="t"/>
              <a:pathLst>
                <a:path extrusionOk="0" h="7762" w="5261">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3667350" y="4582450"/>
              <a:ext cx="113050" cy="194075"/>
            </a:xfrm>
            <a:custGeom>
              <a:rect b="b" l="l" r="r" t="t"/>
              <a:pathLst>
                <a:path extrusionOk="0" h="7763" w="4522">
                  <a:moveTo>
                    <a:pt x="0" y="0"/>
                  </a:moveTo>
                  <a:lnTo>
                    <a:pt x="0" y="7762"/>
                  </a:lnTo>
                  <a:lnTo>
                    <a:pt x="4521" y="7762"/>
                  </a:lnTo>
                  <a:lnTo>
                    <a:pt x="4521" y="6250"/>
                  </a:lnTo>
                  <a:lnTo>
                    <a:pt x="2116" y="6250"/>
                  </a:ln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3826875" y="4582450"/>
              <a:ext cx="133600" cy="194075"/>
            </a:xfrm>
            <a:custGeom>
              <a:rect b="b" l="l" r="r" t="t"/>
              <a:pathLst>
                <a:path extrusionOk="0" h="7763" w="5344">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4019025" y="4582450"/>
              <a:ext cx="133300" cy="194075"/>
            </a:xfrm>
            <a:custGeom>
              <a:rect b="b" l="l" r="r" t="t"/>
              <a:pathLst>
                <a:path extrusionOk="0" h="7763" w="5332">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9"/>
          <p:cNvGrpSpPr/>
          <p:nvPr/>
        </p:nvGrpSpPr>
        <p:grpSpPr>
          <a:xfrm>
            <a:off x="3017588" y="3998531"/>
            <a:ext cx="123573" cy="37243"/>
            <a:chOff x="3481825" y="4582450"/>
            <a:chExt cx="670500" cy="194075"/>
          </a:xfrm>
        </p:grpSpPr>
        <p:sp>
          <p:nvSpPr>
            <p:cNvPr id="289" name="Google Shape;289;p29"/>
            <p:cNvSpPr/>
            <p:nvPr/>
          </p:nvSpPr>
          <p:spPr>
            <a:xfrm>
              <a:off x="3481825" y="4582475"/>
              <a:ext cx="131525" cy="194050"/>
            </a:xfrm>
            <a:custGeom>
              <a:rect b="b" l="l" r="r" t="t"/>
              <a:pathLst>
                <a:path extrusionOk="0" h="7762" w="5261">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3667350" y="4582450"/>
              <a:ext cx="113050" cy="194075"/>
            </a:xfrm>
            <a:custGeom>
              <a:rect b="b" l="l" r="r" t="t"/>
              <a:pathLst>
                <a:path extrusionOk="0" h="7763" w="4522">
                  <a:moveTo>
                    <a:pt x="0" y="0"/>
                  </a:moveTo>
                  <a:lnTo>
                    <a:pt x="0" y="7762"/>
                  </a:lnTo>
                  <a:lnTo>
                    <a:pt x="4521" y="7762"/>
                  </a:lnTo>
                  <a:lnTo>
                    <a:pt x="4521" y="6250"/>
                  </a:lnTo>
                  <a:lnTo>
                    <a:pt x="2116" y="6250"/>
                  </a:ln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3826875" y="4582450"/>
              <a:ext cx="133600" cy="194075"/>
            </a:xfrm>
            <a:custGeom>
              <a:rect b="b" l="l" r="r" t="t"/>
              <a:pathLst>
                <a:path extrusionOk="0" h="7763" w="5344">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4019025" y="4582450"/>
              <a:ext cx="133300" cy="194075"/>
            </a:xfrm>
            <a:custGeom>
              <a:rect b="b" l="l" r="r" t="t"/>
              <a:pathLst>
                <a:path extrusionOk="0" h="7763" w="5332">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29"/>
          <p:cNvSpPr/>
          <p:nvPr/>
        </p:nvSpPr>
        <p:spPr>
          <a:xfrm>
            <a:off x="3952500" y="2205625"/>
            <a:ext cx="629100" cy="110700"/>
          </a:xfrm>
          <a:prstGeom prst="rect">
            <a:avLst/>
          </a:prstGeom>
          <a:noFill/>
          <a:ln cap="flat" cmpd="sng" w="9525">
            <a:solidFill>
              <a:srgbClr val="DC56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3952500" y="3010650"/>
            <a:ext cx="629100" cy="110700"/>
          </a:xfrm>
          <a:prstGeom prst="rect">
            <a:avLst/>
          </a:prstGeom>
          <a:noFill/>
          <a:ln cap="flat" cmpd="sng" w="9525">
            <a:solidFill>
              <a:srgbClr val="DC56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00" name="Google Shape;300;p30"/>
          <p:cNvSpPr txBox="1"/>
          <p:nvPr>
            <p:ph idx="1" type="body"/>
          </p:nvPr>
        </p:nvSpPr>
        <p:spPr>
          <a:xfrm>
            <a:off x="5377975" y="1710825"/>
            <a:ext cx="3255000" cy="249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t>Comparing RCD Español and Athletic Club Bilbao:</a:t>
            </a:r>
            <a:endParaRPr sz="1100"/>
          </a:p>
          <a:p>
            <a:pPr indent="-298450" lvl="0" marL="457200" rtl="0" algn="l">
              <a:lnSpc>
                <a:spcPct val="100000"/>
              </a:lnSpc>
              <a:spcBef>
                <a:spcPts val="0"/>
              </a:spcBef>
              <a:spcAft>
                <a:spcPts val="0"/>
              </a:spcAft>
              <a:buSzPts val="1100"/>
              <a:buChar char="●"/>
            </a:pPr>
            <a:r>
              <a:rPr lang="en" sz="1100"/>
              <a:t>Athletic Club Bilbao  costs a little over twice as much as RCD Español</a:t>
            </a:r>
            <a:endParaRPr sz="1100"/>
          </a:p>
          <a:p>
            <a:pPr indent="-298450" lvl="0" marL="457200" rtl="0" algn="l">
              <a:lnSpc>
                <a:spcPct val="100000"/>
              </a:lnSpc>
              <a:spcBef>
                <a:spcPts val="0"/>
              </a:spcBef>
              <a:spcAft>
                <a:spcPts val="0"/>
              </a:spcAft>
              <a:buSzPts val="1100"/>
              <a:buChar char="●"/>
            </a:pPr>
            <a:r>
              <a:rPr lang="en" sz="1100">
                <a:solidFill>
                  <a:schemeClr val="accent2"/>
                </a:solidFill>
              </a:rPr>
              <a:t>Athletic Club Bilbao has scored more goals than RCD Español</a:t>
            </a:r>
            <a:endParaRPr sz="1100">
              <a:solidFill>
                <a:schemeClr val="accent2"/>
              </a:solidFill>
            </a:endParaRPr>
          </a:p>
          <a:p>
            <a:pPr indent="-298450" lvl="0" marL="457200" rtl="0" algn="l">
              <a:lnSpc>
                <a:spcPct val="100000"/>
              </a:lnSpc>
              <a:spcBef>
                <a:spcPts val="0"/>
              </a:spcBef>
              <a:spcAft>
                <a:spcPts val="0"/>
              </a:spcAft>
              <a:buClr>
                <a:schemeClr val="accent2"/>
              </a:buClr>
              <a:buSzPts val="1100"/>
              <a:buChar char="●"/>
            </a:pPr>
            <a:r>
              <a:rPr lang="en" sz="1100">
                <a:solidFill>
                  <a:schemeClr val="accent2"/>
                </a:solidFill>
              </a:rPr>
              <a:t>However, the profit per goal is higher in RCD Español than Athletic Club Bilbao. Therefore, RCD Español has a higher profit overall</a:t>
            </a:r>
            <a:endParaRPr sz="1100">
              <a:solidFill>
                <a:schemeClr val="accent2"/>
              </a:solidFill>
            </a:endParaRPr>
          </a:p>
          <a:p>
            <a:pPr indent="-298450" lvl="0" marL="457200" rtl="0" algn="l">
              <a:lnSpc>
                <a:spcPct val="100000"/>
              </a:lnSpc>
              <a:spcBef>
                <a:spcPts val="0"/>
              </a:spcBef>
              <a:spcAft>
                <a:spcPts val="0"/>
              </a:spcAft>
              <a:buClr>
                <a:schemeClr val="accent2"/>
              </a:buClr>
              <a:buSzPts val="1100"/>
              <a:buChar char="●"/>
            </a:pPr>
            <a:r>
              <a:rPr lang="en" sz="1100">
                <a:solidFill>
                  <a:schemeClr val="accent2"/>
                </a:solidFill>
              </a:rPr>
              <a:t>RCD Español has a higher value in terms of the ROI indicator, which means that for every $1 invested, a return of $2.35 is obtained.</a:t>
            </a:r>
            <a:endParaRPr sz="1100">
              <a:solidFill>
                <a:schemeClr val="accent2"/>
              </a:solidFill>
            </a:endParaRPr>
          </a:p>
        </p:txBody>
      </p:sp>
      <p:pic>
        <p:nvPicPr>
          <p:cNvPr id="301" name="Google Shape;301;p30"/>
          <p:cNvPicPr preferRelativeResize="0"/>
          <p:nvPr/>
        </p:nvPicPr>
        <p:blipFill>
          <a:blip r:embed="rId3">
            <a:alphaModFix/>
          </a:blip>
          <a:stretch>
            <a:fillRect/>
          </a:stretch>
        </p:blipFill>
        <p:spPr>
          <a:xfrm>
            <a:off x="343900" y="2064075"/>
            <a:ext cx="5034075" cy="1793400"/>
          </a:xfrm>
          <a:prstGeom prst="rect">
            <a:avLst/>
          </a:prstGeom>
          <a:noFill/>
          <a:ln>
            <a:noFill/>
          </a:ln>
        </p:spPr>
      </p:pic>
      <p:sp>
        <p:nvSpPr>
          <p:cNvPr id="302" name="Google Shape;302;p30"/>
          <p:cNvSpPr/>
          <p:nvPr/>
        </p:nvSpPr>
        <p:spPr>
          <a:xfrm>
            <a:off x="343900" y="2238825"/>
            <a:ext cx="629100" cy="110700"/>
          </a:xfrm>
          <a:prstGeom prst="rect">
            <a:avLst/>
          </a:prstGeom>
          <a:noFill/>
          <a:ln cap="flat" cmpd="sng" w="9525">
            <a:solidFill>
              <a:srgbClr val="DC56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343900" y="3032750"/>
            <a:ext cx="698100" cy="110700"/>
          </a:xfrm>
          <a:prstGeom prst="rect">
            <a:avLst/>
          </a:prstGeom>
          <a:noFill/>
          <a:ln cap="flat" cmpd="sng" w="9525">
            <a:solidFill>
              <a:srgbClr val="DC56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txBox="1"/>
          <p:nvPr/>
        </p:nvSpPr>
        <p:spPr>
          <a:xfrm>
            <a:off x="266475" y="3902925"/>
            <a:ext cx="637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Questrial"/>
                <a:ea typeface="Questrial"/>
                <a:cs typeface="Questrial"/>
                <a:sym typeface="Questrial"/>
              </a:rPr>
              <a:t>ROI: Return of investment</a:t>
            </a:r>
            <a:endParaRPr i="1" sz="800">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1"/>
          <p:cNvSpPr txBox="1"/>
          <p:nvPr>
            <p:ph type="ctrTitle"/>
          </p:nvPr>
        </p:nvSpPr>
        <p:spPr>
          <a:xfrm>
            <a:off x="644125" y="619550"/>
            <a:ext cx="8065800" cy="3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SELECTED</a:t>
            </a:r>
            <a:endParaRPr/>
          </a:p>
        </p:txBody>
      </p:sp>
      <p:sp>
        <p:nvSpPr>
          <p:cNvPr id="310" name="Google Shape;310;p31"/>
          <p:cNvSpPr txBox="1"/>
          <p:nvPr>
            <p:ph idx="2" type="ctrTitle"/>
          </p:nvPr>
        </p:nvSpPr>
        <p:spPr>
          <a:xfrm>
            <a:off x="1960200" y="2510150"/>
            <a:ext cx="5223600" cy="3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RCD ESPAÑOL</a:t>
            </a:r>
            <a:endParaRPr/>
          </a:p>
        </p:txBody>
      </p:sp>
      <p:sp>
        <p:nvSpPr>
          <p:cNvPr id="311" name="Google Shape;311;p31"/>
          <p:cNvSpPr txBox="1"/>
          <p:nvPr>
            <p:ph idx="1" type="subTitle"/>
          </p:nvPr>
        </p:nvSpPr>
        <p:spPr>
          <a:xfrm>
            <a:off x="2769925" y="3279225"/>
            <a:ext cx="3814200" cy="74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RCD Español </a:t>
            </a:r>
            <a:r>
              <a:rPr lang="en"/>
              <a:t> is chosen because it's within the budget and has remained in its category for the past 10 seasons. Furthermore, despite not having the maximum number of goals, it has the highest profitability and ROI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cer Club Branding by Slidesgo">
  <a:themeElements>
    <a:clrScheme name="Simple Light">
      <a:dk1>
        <a:srgbClr val="000000"/>
      </a:dk1>
      <a:lt1>
        <a:srgbClr val="FFFFFF"/>
      </a:lt1>
      <a:dk2>
        <a:srgbClr val="595959"/>
      </a:dk2>
      <a:lt2>
        <a:srgbClr val="EEEEEE"/>
      </a:lt2>
      <a:accent1>
        <a:srgbClr val="DC5641"/>
      </a:accent1>
      <a:accent2>
        <a:srgbClr val="005375"/>
      </a:accent2>
      <a:accent3>
        <a:srgbClr val="00344A"/>
      </a:accent3>
      <a:accent4>
        <a:srgbClr val="9E3D2E"/>
      </a:accent4>
      <a:accent5>
        <a:srgbClr val="0074A3"/>
      </a:accent5>
      <a:accent6>
        <a:srgbClr val="0635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