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BM Plex Sans"/>
      <p:regular r:id="rId21"/>
      <p:bold r:id="rId22"/>
      <p:italic r:id="rId23"/>
      <p:boldItalic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BMPlexSans-bold.fntdata"/><Relationship Id="rId21" Type="http://schemas.openxmlformats.org/officeDocument/2006/relationships/font" Target="fonts/IBMPlexSans-regular.fntdata"/><Relationship Id="rId24" Type="http://schemas.openxmlformats.org/officeDocument/2006/relationships/font" Target="fonts/IBMPlexSans-boldItalic.fntdata"/><Relationship Id="rId23" Type="http://schemas.openxmlformats.org/officeDocument/2006/relationships/font" Target="fonts/IBMPlex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8281f644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c8281f644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c8281f644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c8281f644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8281f644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8281f644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8281f64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8281f64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c785ba8b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c785ba8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c785ba8b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c785ba8b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c6b94c2a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c6b94c2a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point was </a:t>
            </a:r>
            <a:r>
              <a:rPr lang="en"/>
              <a:t>referring</a:t>
            </a:r>
            <a:r>
              <a:rPr lang="en"/>
              <a:t> to the fact that it can be very easy to obtain access to a cameras connected to the internet and attempt to gain access to it. We can talk about the shodan example here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785ba8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785ba8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c8281f644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c8281f644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8281f644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8281f644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8281f644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8281f644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8281f644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c8281f644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c8281f64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c8281f64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c8281f644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c8281f644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IP Camera Security </a:t>
            </a:r>
            <a:r>
              <a:rPr lang="en" sz="4200">
                <a:latin typeface="IBM Plex Sans"/>
                <a:ea typeface="IBM Plex Sans"/>
                <a:cs typeface="IBM Plex Sans"/>
                <a:sym typeface="IBM Plex Sans"/>
              </a:rPr>
              <a:t>(Amcrest/Dahua)</a:t>
            </a:r>
            <a:endParaRPr sz="4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IBM Plex Sans"/>
                <a:ea typeface="IBM Plex Sans"/>
                <a:cs typeface="IBM Plex Sans"/>
                <a:sym typeface="IBM Plex Sans"/>
              </a:rPr>
              <a:t>Team 1</a:t>
            </a:r>
            <a:endParaRPr i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Sans"/>
                <a:ea typeface="IBM Plex Sans"/>
                <a:cs typeface="IBM Plex Sans"/>
                <a:sym typeface="IBM Plex Sans"/>
              </a:rPr>
              <a:t>Abdulaziz AlMailam, Kwadwo Osafo, Karin Luna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CVE-2020-5735 – Stack-based buffer overflow: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special packet with a very large value in the </a:t>
            </a:r>
            <a:r>
              <a:rPr i="1" lang="en"/>
              <a:t>Protocol</a:t>
            </a:r>
            <a:r>
              <a:rPr lang="en"/>
              <a:t>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Invoke the device’s DDNS testing logic using </a:t>
            </a:r>
            <a:r>
              <a:rPr lang="en"/>
              <a:t>command 0x62 and subcommand 0x04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Send the packet over to TCP port 37777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 the camera, memcpy() will write beyond the bounds of a stack buffer, causing the device to crash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Can also be used to run shellcode but much harder since the payloads must be very, very small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TCP Port (cont.)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</a:t>
            </a:r>
            <a:r>
              <a:rPr lang="en"/>
              <a:t>Javascript </a:t>
            </a:r>
            <a:r>
              <a:rPr lang="en"/>
              <a:t>Web Authentication 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authentication script (</a:t>
            </a:r>
            <a:r>
              <a:rPr lang="en"/>
              <a:t>/RPC2)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Gets user input, sanitizes it </a:t>
            </a:r>
            <a:r>
              <a:rPr lang="en" u="sng"/>
              <a:t>locally</a:t>
            </a:r>
            <a:r>
              <a:rPr lang="en"/>
              <a:t>, then creates an MD5 hash and submits the login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valid, server creates a new session ID and returns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like with the TCP port attacks, you can try to guess Session IDs on until you succeed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camera is connected to a Digital Video Recorder (DVR), you are guaranteed that one user is always logged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default HTTP (80) rate limit is also fairly generous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-"/>
            </a:pPr>
            <a:r>
              <a:rPr lang="en"/>
              <a:t>Because of limited server-side sanitization (mostly local), also vulnerable to injection attacks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Timestamp Modification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CVE-2022-30564</a:t>
            </a:r>
            <a:r>
              <a:rPr lang="en"/>
              <a:t> – Timestamp modification: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special HTTP request to update the device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API handling time updates doesn’t perform any authentication/verification and simply processes the request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lead cameras to overwrite previous recordings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-"/>
            </a:pPr>
            <a:r>
              <a:rPr lang="en"/>
              <a:t>Can mess up stored feeds due to a mismatch between recording times and actual timestamps viewable on recordings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/ Interesting Insights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Manufacturer’s of these cameras have caught up and now: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MD5 hashes of passwords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 per-user access control 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 firewall access control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Configurable port rate-limits (port 37777 is still NOT rate limited)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Flag usage of invalid credentials and inputs like session IDs (available only on specific products)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From Our Results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cameras are notoriously insecure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Widespread nature of cameras makes it hard to </a:t>
            </a:r>
            <a:r>
              <a:rPr lang="en"/>
              <a:t>update, hence vulnerabilities persist even after exposure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 vulnerabilities are fixed once reported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Importance of cybersecurity awareness when using products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Rate-limiting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Sanitize all requests server-side before processing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Authenticating all requests (re. timestamp modification)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all users subject to modification (888888)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Cameras widely popular, riddled with security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Public access to private cameras notoriously common (Shodan search for “Dahua” reveals 1.2M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Monopoly of camera industry (Dahua, Hikvision)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Vulnerabilities in one camera likely exist in various other cameras</a:t>
            </a:r>
            <a:endParaRPr/>
          </a:p>
          <a:p>
            <a:pPr indent="0" lvl="0" marL="0" marR="20533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Our goal is to raise awareness around the common cybersecurity issues </a:t>
            </a:r>
            <a:r>
              <a:rPr i="1" lang="en"/>
              <a:t>within these cameras.</a:t>
            </a:r>
            <a:endParaRPr i="1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36922" l="1228" r="76831" t="20952"/>
          <a:stretch/>
        </p:blipFill>
        <p:spPr>
          <a:xfrm>
            <a:off x="7014950" y="3302175"/>
            <a:ext cx="1356948" cy="162834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 common vulnerabilities in a generic IP camera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our example, we are using the Amcrest IP8M-2796EW-AI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Attempt to recreate </a:t>
            </a:r>
            <a:r>
              <a:rPr lang="en"/>
              <a:t>common</a:t>
            </a:r>
            <a:r>
              <a:rPr lang="en"/>
              <a:t> attacks and known exploits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Brute force login attempt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DDOS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Kaminsky DNS </a:t>
            </a:r>
            <a:r>
              <a:rPr lang="en"/>
              <a:t>poisoning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 - Device Factory-Default Settings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Max Concurrent </a:t>
            </a:r>
            <a:r>
              <a:rPr lang="en" sz="1600"/>
              <a:t>Connections</a:t>
            </a:r>
            <a:r>
              <a:rPr lang="en" sz="1600"/>
              <a:t>: 10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TCP Port: 37777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UDP Port: 37778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HTTP Port: 80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RTSP Port: 554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HTTPS: </a:t>
            </a:r>
            <a:r>
              <a:rPr lang="en" sz="1600"/>
              <a:t>Off (user must upload a certificate to enable)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Logging: Off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Users (both have full administrative privileges):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admin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888888</a:t>
            </a:r>
            <a:endParaRPr sz="16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 - Device Factory-Default Settings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Max Concurrent Connections: 10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TCP Port: 37777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UDP Port: 37778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HTTP Port: 80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RTSP Port: 554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HTTPS: Off (user must upload a certificate to enable)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Logging: Off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Users (both have full administrative privileges):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admin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888888</a:t>
            </a:r>
            <a:endParaRPr b="1" sz="16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 - Device Factory-Default Settings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Logging: Off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 evidence of an attack as no logs exist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Even if enabled, the logging system is often broken and can’t properly open a file to write to (most cameras don’t have local storage)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TCP Port: 37777 </a:t>
            </a:r>
            <a:r>
              <a:rPr lang="en" sz="1600"/>
              <a:t>–</a:t>
            </a:r>
            <a:r>
              <a:rPr b="1" lang="en" sz="1600"/>
              <a:t> </a:t>
            </a:r>
            <a:r>
              <a:rPr lang="en" sz="1600"/>
              <a:t>Not rate-limited! More in a bit…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Users (both have full administrative privileges):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admin - </a:t>
            </a:r>
            <a:r>
              <a:rPr lang="en" sz="1600"/>
              <a:t>default user,</a:t>
            </a:r>
            <a:r>
              <a:rPr b="1" lang="en" sz="1600"/>
              <a:t> </a:t>
            </a:r>
            <a:r>
              <a:rPr lang="en" sz="1600"/>
              <a:t>username/password can be changed </a:t>
            </a:r>
            <a:endParaRPr sz="1600"/>
          </a:p>
          <a:p>
            <a:pPr indent="-1085850" lvl="0" marL="20002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888888 - </a:t>
            </a:r>
            <a:r>
              <a:rPr lang="en" sz="1600"/>
              <a:t>hidden user intended for mouse-keyboard interaction, but actually also available remote login, </a:t>
            </a:r>
            <a:r>
              <a:rPr lang="en" sz="1600" u="sng"/>
              <a:t>only the password can be changed</a:t>
            </a:r>
            <a:endParaRPr sz="1600" u="sng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TCP Port (background)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Authentication requests (and all other requests) to this port NOT rate limited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Notable vulnerabilities: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CVE-2013-6117:</a:t>
            </a:r>
            <a:r>
              <a:rPr lang="en"/>
              <a:t> authentication can be outright bypassed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CVE-2017-6432:</a:t>
            </a:r>
            <a:r>
              <a:rPr lang="en"/>
              <a:t> Dahua DVR protocol is an unencrypted, binary protocol and is vulnerable to Man-in-Middle attacks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TCP Port (37777) is a common target for many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200"/>
              </a:spcAft>
              <a:buSzPts val="1400"/>
              <a:buChar char="-"/>
            </a:pPr>
            <a:r>
              <a:rPr lang="en"/>
              <a:t>Dahua has since patched the known vulnerabilities, but more are being uncovered and they all tie back to port 37777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TCP Port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Authentication requests (and all other requests) to this port NOT rate limited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Still vulnerable to a brute force attack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Would be much harder if you also had to guess the username (we known that </a:t>
            </a:r>
            <a:r>
              <a:rPr b="1" lang="en"/>
              <a:t>admin</a:t>
            </a:r>
            <a:r>
              <a:rPr lang="en"/>
              <a:t> can be renamed)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 </a:t>
            </a:r>
            <a:r>
              <a:rPr b="1" lang="en"/>
              <a:t>888888</a:t>
            </a:r>
            <a:r>
              <a:rPr lang="en"/>
              <a:t> already exists, just guess the password!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CVE-2020-5736 – Null pointer reference: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</a:t>
            </a:r>
            <a:r>
              <a:rPr lang="en"/>
              <a:t> a special packet with a null/zero byte in a specific location and send the packet over to TCP port 37777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Leads to a null pointer exception, causing the device to crash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Camera expects the input credentials to authenticate to be valid, but they’re actually</a:t>
            </a:r>
            <a:r>
              <a:rPr lang="en" sz="1700"/>
              <a:t> NULL and it crashes application due to the NullPointerException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- TCP Port (cont.)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