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3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8C10-3FE6-4712-86F4-D73986B355E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EADF-C402-4BD6-903E-FB5E3D05A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11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8C10-3FE6-4712-86F4-D73986B355E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EADF-C402-4BD6-903E-FB5E3D05A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46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8C10-3FE6-4712-86F4-D73986B355E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EADF-C402-4BD6-903E-FB5E3D05A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47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8C10-3FE6-4712-86F4-D73986B355E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EADF-C402-4BD6-903E-FB5E3D05A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8C10-3FE6-4712-86F4-D73986B355E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EADF-C402-4BD6-903E-FB5E3D05A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76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8C10-3FE6-4712-86F4-D73986B355E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EADF-C402-4BD6-903E-FB5E3D05A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9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8C10-3FE6-4712-86F4-D73986B355E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EADF-C402-4BD6-903E-FB5E3D05A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01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8C10-3FE6-4712-86F4-D73986B355E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EADF-C402-4BD6-903E-FB5E3D05A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2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8C10-3FE6-4712-86F4-D73986B355E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EADF-C402-4BD6-903E-FB5E3D05A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16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8C10-3FE6-4712-86F4-D73986B355E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EADF-C402-4BD6-903E-FB5E3D05A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29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8C10-3FE6-4712-86F4-D73986B355E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EADF-C402-4BD6-903E-FB5E3D05A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67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E8C10-3FE6-4712-86F4-D73986B355E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EADF-C402-4BD6-903E-FB5E3D05A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3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>
            <a:normAutofit/>
          </a:bodyPr>
          <a:lstStyle/>
          <a:p>
            <a:r>
              <a:rPr lang="ru-RU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Мистер герой</a:t>
            </a:r>
            <a:endParaRPr lang="ru-RU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1752600"/>
          </a:xfrm>
        </p:spPr>
        <p:txBody>
          <a:bodyPr/>
          <a:lstStyle/>
          <a:p>
            <a:r>
              <a:rPr lang="ru-RU" dirty="0" smtClean="0"/>
              <a:t>Проект 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609329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err="1" smtClean="0"/>
              <a:t>Корабельщикова</a:t>
            </a:r>
            <a:r>
              <a:rPr lang="ru-RU" dirty="0" smtClean="0"/>
              <a:t> Карина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33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56176" y="3573016"/>
            <a:ext cx="2304256" cy="1800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56176" y="4473116"/>
            <a:ext cx="2304256" cy="900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6156176" y="2780928"/>
            <a:ext cx="2304256" cy="792088"/>
          </a:xfrm>
          <a:prstGeom prst="triangle">
            <a:avLst>
              <a:gd name="adj" fmla="val 49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5076056" y="4581128"/>
            <a:ext cx="576064" cy="7200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5076056" y="4581128"/>
            <a:ext cx="576064" cy="7200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1"/>
          </p:cNvCxnSpPr>
          <p:nvPr/>
        </p:nvCxnSpPr>
        <p:spPr>
          <a:xfrm flipH="1">
            <a:off x="1115616" y="4473116"/>
            <a:ext cx="50405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115616" y="4473116"/>
            <a:ext cx="0" cy="7560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979712" y="4221088"/>
            <a:ext cx="5040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331640" y="5013176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123728" y="5013176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987824" y="5013176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2159732" y="4725144"/>
            <a:ext cx="2520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олилиния 23"/>
          <p:cNvSpPr/>
          <p:nvPr/>
        </p:nvSpPr>
        <p:spPr>
          <a:xfrm>
            <a:off x="2159417" y="4153546"/>
            <a:ext cx="5861049" cy="1087421"/>
          </a:xfrm>
          <a:custGeom>
            <a:avLst/>
            <a:gdLst>
              <a:gd name="connsiteX0" fmla="*/ 2838786 w 5861049"/>
              <a:gd name="connsiteY0" fmla="*/ 790413 h 1087421"/>
              <a:gd name="connsiteX1" fmla="*/ 2676054 w 5861049"/>
              <a:gd name="connsiteY1" fmla="*/ 798162 h 1087421"/>
              <a:gd name="connsiteX2" fmla="*/ 2621810 w 5861049"/>
              <a:gd name="connsiteY2" fmla="*/ 805912 h 1087421"/>
              <a:gd name="connsiteX3" fmla="*/ 1994129 w 5861049"/>
              <a:gd name="connsiteY3" fmla="*/ 798162 h 1087421"/>
              <a:gd name="connsiteX4" fmla="*/ 1908888 w 5861049"/>
              <a:gd name="connsiteY4" fmla="*/ 782664 h 1087421"/>
              <a:gd name="connsiteX5" fmla="*/ 1854644 w 5861049"/>
              <a:gd name="connsiteY5" fmla="*/ 774915 h 1087421"/>
              <a:gd name="connsiteX6" fmla="*/ 1792651 w 5861049"/>
              <a:gd name="connsiteY6" fmla="*/ 767166 h 1087421"/>
              <a:gd name="connsiteX7" fmla="*/ 1753905 w 5861049"/>
              <a:gd name="connsiteY7" fmla="*/ 759417 h 1087421"/>
              <a:gd name="connsiteX8" fmla="*/ 1606671 w 5861049"/>
              <a:gd name="connsiteY8" fmla="*/ 767166 h 1087421"/>
              <a:gd name="connsiteX9" fmla="*/ 1389695 w 5861049"/>
              <a:gd name="connsiteY9" fmla="*/ 774915 h 1087421"/>
              <a:gd name="connsiteX10" fmla="*/ 1343200 w 5861049"/>
              <a:gd name="connsiteY10" fmla="*/ 790413 h 1087421"/>
              <a:gd name="connsiteX11" fmla="*/ 1250210 w 5861049"/>
              <a:gd name="connsiteY11" fmla="*/ 798162 h 1087421"/>
              <a:gd name="connsiteX12" fmla="*/ 839505 w 5861049"/>
              <a:gd name="connsiteY12" fmla="*/ 805912 h 1087421"/>
              <a:gd name="connsiteX13" fmla="*/ 692271 w 5861049"/>
              <a:gd name="connsiteY13" fmla="*/ 813661 h 1087421"/>
              <a:gd name="connsiteX14" fmla="*/ 669024 w 5861049"/>
              <a:gd name="connsiteY14" fmla="*/ 821410 h 1087421"/>
              <a:gd name="connsiteX15" fmla="*/ 452047 w 5861049"/>
              <a:gd name="connsiteY15" fmla="*/ 829159 h 1087421"/>
              <a:gd name="connsiteX16" fmla="*/ 405552 w 5861049"/>
              <a:gd name="connsiteY16" fmla="*/ 844657 h 1087421"/>
              <a:gd name="connsiteX17" fmla="*/ 359058 w 5861049"/>
              <a:gd name="connsiteY17" fmla="*/ 867905 h 1087421"/>
              <a:gd name="connsiteX18" fmla="*/ 320312 w 5861049"/>
              <a:gd name="connsiteY18" fmla="*/ 891152 h 1087421"/>
              <a:gd name="connsiteX19" fmla="*/ 304814 w 5861049"/>
              <a:gd name="connsiteY19" fmla="*/ 906651 h 1087421"/>
              <a:gd name="connsiteX20" fmla="*/ 242820 w 5861049"/>
              <a:gd name="connsiteY20" fmla="*/ 953146 h 1087421"/>
              <a:gd name="connsiteX21" fmla="*/ 235071 w 5861049"/>
              <a:gd name="connsiteY21" fmla="*/ 976393 h 1087421"/>
              <a:gd name="connsiteX22" fmla="*/ 188576 w 5861049"/>
              <a:gd name="connsiteY22" fmla="*/ 1061634 h 1087421"/>
              <a:gd name="connsiteX23" fmla="*/ 173078 w 5861049"/>
              <a:gd name="connsiteY23" fmla="*/ 1061634 h 1087421"/>
              <a:gd name="connsiteX24" fmla="*/ 134332 w 5861049"/>
              <a:gd name="connsiteY24" fmla="*/ 635430 h 1087421"/>
              <a:gd name="connsiteX25" fmla="*/ 80088 w 5861049"/>
              <a:gd name="connsiteY25" fmla="*/ 643179 h 1087421"/>
              <a:gd name="connsiteX26" fmla="*/ 49091 w 5861049"/>
              <a:gd name="connsiteY26" fmla="*/ 681925 h 1087421"/>
              <a:gd name="connsiteX27" fmla="*/ 41342 w 5861049"/>
              <a:gd name="connsiteY27" fmla="*/ 712922 h 1087421"/>
              <a:gd name="connsiteX28" fmla="*/ 33593 w 5861049"/>
              <a:gd name="connsiteY28" fmla="*/ 813661 h 1087421"/>
              <a:gd name="connsiteX29" fmla="*/ 25844 w 5861049"/>
              <a:gd name="connsiteY29" fmla="*/ 790413 h 1087421"/>
              <a:gd name="connsiteX30" fmla="*/ 2597 w 5861049"/>
              <a:gd name="connsiteY30" fmla="*/ 767166 h 1087421"/>
              <a:gd name="connsiteX31" fmla="*/ 18095 w 5861049"/>
              <a:gd name="connsiteY31" fmla="*/ 790413 h 1087421"/>
              <a:gd name="connsiteX32" fmla="*/ 41342 w 5861049"/>
              <a:gd name="connsiteY32" fmla="*/ 805912 h 1087421"/>
              <a:gd name="connsiteX33" fmla="*/ 64590 w 5861049"/>
              <a:gd name="connsiteY33" fmla="*/ 542440 h 1087421"/>
              <a:gd name="connsiteX34" fmla="*/ 80088 w 5861049"/>
              <a:gd name="connsiteY34" fmla="*/ 441701 h 1087421"/>
              <a:gd name="connsiteX35" fmla="*/ 103336 w 5861049"/>
              <a:gd name="connsiteY35" fmla="*/ 278969 h 1087421"/>
              <a:gd name="connsiteX36" fmla="*/ 111085 w 5861049"/>
              <a:gd name="connsiteY36" fmla="*/ 232474 h 1087421"/>
              <a:gd name="connsiteX37" fmla="*/ 118834 w 5861049"/>
              <a:gd name="connsiteY37" fmla="*/ 278969 h 1087421"/>
              <a:gd name="connsiteX38" fmla="*/ 126583 w 5861049"/>
              <a:gd name="connsiteY38" fmla="*/ 302217 h 1087421"/>
              <a:gd name="connsiteX39" fmla="*/ 142081 w 5861049"/>
              <a:gd name="connsiteY39" fmla="*/ 519193 h 1087421"/>
              <a:gd name="connsiteX40" fmla="*/ 157580 w 5861049"/>
              <a:gd name="connsiteY40" fmla="*/ 441701 h 1087421"/>
              <a:gd name="connsiteX41" fmla="*/ 173078 w 5861049"/>
              <a:gd name="connsiteY41" fmla="*/ 395207 h 1087421"/>
              <a:gd name="connsiteX42" fmla="*/ 180827 w 5861049"/>
              <a:gd name="connsiteY42" fmla="*/ 348712 h 1087421"/>
              <a:gd name="connsiteX43" fmla="*/ 196325 w 5861049"/>
              <a:gd name="connsiteY43" fmla="*/ 325464 h 1087421"/>
              <a:gd name="connsiteX44" fmla="*/ 219573 w 5861049"/>
              <a:gd name="connsiteY44" fmla="*/ 255722 h 1087421"/>
              <a:gd name="connsiteX45" fmla="*/ 227322 w 5861049"/>
              <a:gd name="connsiteY45" fmla="*/ 224725 h 1087421"/>
              <a:gd name="connsiteX46" fmla="*/ 235071 w 5861049"/>
              <a:gd name="connsiteY46" fmla="*/ 170481 h 1087421"/>
              <a:gd name="connsiteX47" fmla="*/ 250569 w 5861049"/>
              <a:gd name="connsiteY47" fmla="*/ 147234 h 1087421"/>
              <a:gd name="connsiteX48" fmla="*/ 266068 w 5861049"/>
              <a:gd name="connsiteY48" fmla="*/ 77491 h 1087421"/>
              <a:gd name="connsiteX49" fmla="*/ 281566 w 5861049"/>
              <a:gd name="connsiteY49" fmla="*/ 54244 h 1087421"/>
              <a:gd name="connsiteX50" fmla="*/ 320312 w 5861049"/>
              <a:gd name="connsiteY50" fmla="*/ 0 h 1087421"/>
              <a:gd name="connsiteX51" fmla="*/ 351308 w 5861049"/>
              <a:gd name="connsiteY51" fmla="*/ 7749 h 1087421"/>
              <a:gd name="connsiteX52" fmla="*/ 382305 w 5861049"/>
              <a:gd name="connsiteY52" fmla="*/ 38746 h 1087421"/>
              <a:gd name="connsiteX53" fmla="*/ 390054 w 5861049"/>
              <a:gd name="connsiteY53" fmla="*/ 61993 h 1087421"/>
              <a:gd name="connsiteX54" fmla="*/ 405552 w 5861049"/>
              <a:gd name="connsiteY54" fmla="*/ 85240 h 1087421"/>
              <a:gd name="connsiteX55" fmla="*/ 421051 w 5861049"/>
              <a:gd name="connsiteY55" fmla="*/ 131735 h 1087421"/>
              <a:gd name="connsiteX56" fmla="*/ 986739 w 5861049"/>
              <a:gd name="connsiteY56" fmla="*/ 123986 h 1087421"/>
              <a:gd name="connsiteX57" fmla="*/ 1017736 w 5861049"/>
              <a:gd name="connsiteY57" fmla="*/ 116237 h 1087421"/>
              <a:gd name="connsiteX58" fmla="*/ 1746156 w 5861049"/>
              <a:gd name="connsiteY58" fmla="*/ 123986 h 1087421"/>
              <a:gd name="connsiteX59" fmla="*/ 2141363 w 5861049"/>
              <a:gd name="connsiteY59" fmla="*/ 123986 h 1087421"/>
              <a:gd name="connsiteX60" fmla="*/ 2172359 w 5861049"/>
              <a:gd name="connsiteY60" fmla="*/ 116237 h 1087421"/>
              <a:gd name="connsiteX61" fmla="*/ 2242102 w 5861049"/>
              <a:gd name="connsiteY61" fmla="*/ 108488 h 1087421"/>
              <a:gd name="connsiteX62" fmla="*/ 2280847 w 5861049"/>
              <a:gd name="connsiteY62" fmla="*/ 100739 h 1087421"/>
              <a:gd name="connsiteX63" fmla="*/ 2304095 w 5861049"/>
              <a:gd name="connsiteY63" fmla="*/ 92990 h 1087421"/>
              <a:gd name="connsiteX64" fmla="*/ 3125505 w 5861049"/>
              <a:gd name="connsiteY64" fmla="*/ 85240 h 1087421"/>
              <a:gd name="connsiteX65" fmla="*/ 3621451 w 5861049"/>
              <a:gd name="connsiteY65" fmla="*/ 61993 h 1087421"/>
              <a:gd name="connsiteX66" fmla="*/ 3698942 w 5861049"/>
              <a:gd name="connsiteY66" fmla="*/ 54244 h 1087421"/>
              <a:gd name="connsiteX67" fmla="*/ 4977552 w 5861049"/>
              <a:gd name="connsiteY67" fmla="*/ 61993 h 1087421"/>
              <a:gd name="connsiteX68" fmla="*/ 5093790 w 5861049"/>
              <a:gd name="connsiteY68" fmla="*/ 69742 h 1087421"/>
              <a:gd name="connsiteX69" fmla="*/ 5148034 w 5861049"/>
              <a:gd name="connsiteY69" fmla="*/ 85240 h 1087421"/>
              <a:gd name="connsiteX70" fmla="*/ 5256522 w 5861049"/>
              <a:gd name="connsiteY70" fmla="*/ 100739 h 1087421"/>
              <a:gd name="connsiteX71" fmla="*/ 5744719 w 5861049"/>
              <a:gd name="connsiteY71" fmla="*/ 92990 h 1087421"/>
              <a:gd name="connsiteX72" fmla="*/ 5791214 w 5861049"/>
              <a:gd name="connsiteY72" fmla="*/ 100739 h 1087421"/>
              <a:gd name="connsiteX73" fmla="*/ 5806712 w 5861049"/>
              <a:gd name="connsiteY73" fmla="*/ 209227 h 1087421"/>
              <a:gd name="connsiteX74" fmla="*/ 5822210 w 5861049"/>
              <a:gd name="connsiteY74" fmla="*/ 255722 h 1087421"/>
              <a:gd name="connsiteX75" fmla="*/ 5829959 w 5861049"/>
              <a:gd name="connsiteY75" fmla="*/ 472698 h 1087421"/>
              <a:gd name="connsiteX76" fmla="*/ 5845458 w 5861049"/>
              <a:gd name="connsiteY76" fmla="*/ 519193 h 1087421"/>
              <a:gd name="connsiteX77" fmla="*/ 5860956 w 5861049"/>
              <a:gd name="connsiteY77" fmla="*/ 852407 h 1087421"/>
              <a:gd name="connsiteX78" fmla="*/ 5853207 w 5861049"/>
              <a:gd name="connsiteY78" fmla="*/ 891152 h 1087421"/>
              <a:gd name="connsiteX79" fmla="*/ 4543600 w 5861049"/>
              <a:gd name="connsiteY79" fmla="*/ 898901 h 1087421"/>
              <a:gd name="connsiteX80" fmla="*/ 4473858 w 5861049"/>
              <a:gd name="connsiteY80" fmla="*/ 914400 h 1087421"/>
              <a:gd name="connsiteX81" fmla="*/ 4427363 w 5861049"/>
              <a:gd name="connsiteY81" fmla="*/ 922149 h 1087421"/>
              <a:gd name="connsiteX82" fmla="*/ 4156142 w 5861049"/>
              <a:gd name="connsiteY82" fmla="*/ 922149 h 108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861049" h="1087421">
                <a:moveTo>
                  <a:pt x="2838786" y="790413"/>
                </a:moveTo>
                <a:cubicBezTo>
                  <a:pt x="2784542" y="792996"/>
                  <a:pt x="2730221" y="794293"/>
                  <a:pt x="2676054" y="798162"/>
                </a:cubicBezTo>
                <a:cubicBezTo>
                  <a:pt x="2657835" y="799463"/>
                  <a:pt x="2640075" y="805912"/>
                  <a:pt x="2621810" y="805912"/>
                </a:cubicBezTo>
                <a:cubicBezTo>
                  <a:pt x="2412567" y="805912"/>
                  <a:pt x="2203356" y="800745"/>
                  <a:pt x="1994129" y="798162"/>
                </a:cubicBezTo>
                <a:cubicBezTo>
                  <a:pt x="1949979" y="783446"/>
                  <a:pt x="1981907" y="792400"/>
                  <a:pt x="1908888" y="782664"/>
                </a:cubicBezTo>
                <a:lnTo>
                  <a:pt x="1854644" y="774915"/>
                </a:lnTo>
                <a:cubicBezTo>
                  <a:pt x="1834002" y="772163"/>
                  <a:pt x="1813234" y="770333"/>
                  <a:pt x="1792651" y="767166"/>
                </a:cubicBezTo>
                <a:cubicBezTo>
                  <a:pt x="1779633" y="765163"/>
                  <a:pt x="1766820" y="762000"/>
                  <a:pt x="1753905" y="759417"/>
                </a:cubicBezTo>
                <a:lnTo>
                  <a:pt x="1606671" y="767166"/>
                </a:lnTo>
                <a:cubicBezTo>
                  <a:pt x="1534365" y="770243"/>
                  <a:pt x="1461786" y="768554"/>
                  <a:pt x="1389695" y="774915"/>
                </a:cubicBezTo>
                <a:cubicBezTo>
                  <a:pt x="1373422" y="776351"/>
                  <a:pt x="1359314" y="787727"/>
                  <a:pt x="1343200" y="790413"/>
                </a:cubicBezTo>
                <a:cubicBezTo>
                  <a:pt x="1312519" y="795526"/>
                  <a:pt x="1281299" y="797205"/>
                  <a:pt x="1250210" y="798162"/>
                </a:cubicBezTo>
                <a:cubicBezTo>
                  <a:pt x="1113349" y="802373"/>
                  <a:pt x="976407" y="803329"/>
                  <a:pt x="839505" y="805912"/>
                </a:cubicBezTo>
                <a:cubicBezTo>
                  <a:pt x="790427" y="808495"/>
                  <a:pt x="741215" y="809212"/>
                  <a:pt x="692271" y="813661"/>
                </a:cubicBezTo>
                <a:cubicBezTo>
                  <a:pt x="684136" y="814400"/>
                  <a:pt x="677175" y="820884"/>
                  <a:pt x="669024" y="821410"/>
                </a:cubicBezTo>
                <a:cubicBezTo>
                  <a:pt x="596802" y="826069"/>
                  <a:pt x="524373" y="826576"/>
                  <a:pt x="452047" y="829159"/>
                </a:cubicBezTo>
                <a:cubicBezTo>
                  <a:pt x="436549" y="834325"/>
                  <a:pt x="419145" y="835595"/>
                  <a:pt x="405552" y="844657"/>
                </a:cubicBezTo>
                <a:cubicBezTo>
                  <a:pt x="375509" y="864687"/>
                  <a:pt x="391140" y="857211"/>
                  <a:pt x="359058" y="867905"/>
                </a:cubicBezTo>
                <a:cubicBezTo>
                  <a:pt x="319782" y="907179"/>
                  <a:pt x="370615" y="860969"/>
                  <a:pt x="320312" y="891152"/>
                </a:cubicBezTo>
                <a:cubicBezTo>
                  <a:pt x="314047" y="894911"/>
                  <a:pt x="310659" y="902267"/>
                  <a:pt x="304814" y="906651"/>
                </a:cubicBezTo>
                <a:cubicBezTo>
                  <a:pt x="234711" y="959229"/>
                  <a:pt x="278366" y="917600"/>
                  <a:pt x="242820" y="953146"/>
                </a:cubicBezTo>
                <a:cubicBezTo>
                  <a:pt x="240237" y="960895"/>
                  <a:pt x="238451" y="968957"/>
                  <a:pt x="235071" y="976393"/>
                </a:cubicBezTo>
                <a:cubicBezTo>
                  <a:pt x="209955" y="1031649"/>
                  <a:pt x="212841" y="1025237"/>
                  <a:pt x="188576" y="1061634"/>
                </a:cubicBezTo>
                <a:cubicBezTo>
                  <a:pt x="185758" y="1070087"/>
                  <a:pt x="175896" y="1115173"/>
                  <a:pt x="173078" y="1061634"/>
                </a:cubicBezTo>
                <a:cubicBezTo>
                  <a:pt x="150506" y="632759"/>
                  <a:pt x="290395" y="687449"/>
                  <a:pt x="134332" y="635430"/>
                </a:cubicBezTo>
                <a:cubicBezTo>
                  <a:pt x="116251" y="638013"/>
                  <a:pt x="97416" y="637403"/>
                  <a:pt x="80088" y="643179"/>
                </a:cubicBezTo>
                <a:cubicBezTo>
                  <a:pt x="70626" y="646333"/>
                  <a:pt x="52554" y="676731"/>
                  <a:pt x="49091" y="681925"/>
                </a:cubicBezTo>
                <a:cubicBezTo>
                  <a:pt x="46508" y="692257"/>
                  <a:pt x="42586" y="702345"/>
                  <a:pt x="41342" y="712922"/>
                </a:cubicBezTo>
                <a:cubicBezTo>
                  <a:pt x="37407" y="746370"/>
                  <a:pt x="40198" y="780636"/>
                  <a:pt x="33593" y="813661"/>
                </a:cubicBezTo>
                <a:cubicBezTo>
                  <a:pt x="31991" y="821671"/>
                  <a:pt x="30375" y="797210"/>
                  <a:pt x="25844" y="790413"/>
                </a:cubicBezTo>
                <a:cubicBezTo>
                  <a:pt x="19765" y="781295"/>
                  <a:pt x="13556" y="767166"/>
                  <a:pt x="2597" y="767166"/>
                </a:cubicBezTo>
                <a:cubicBezTo>
                  <a:pt x="-6716" y="767166"/>
                  <a:pt x="11510" y="783828"/>
                  <a:pt x="18095" y="790413"/>
                </a:cubicBezTo>
                <a:cubicBezTo>
                  <a:pt x="24680" y="796999"/>
                  <a:pt x="33593" y="800746"/>
                  <a:pt x="41342" y="805912"/>
                </a:cubicBezTo>
                <a:cubicBezTo>
                  <a:pt x="64844" y="688399"/>
                  <a:pt x="42326" y="809599"/>
                  <a:pt x="64590" y="542440"/>
                </a:cubicBezTo>
                <a:cubicBezTo>
                  <a:pt x="67649" y="505738"/>
                  <a:pt x="75283" y="477742"/>
                  <a:pt x="80088" y="441701"/>
                </a:cubicBezTo>
                <a:cubicBezTo>
                  <a:pt x="102526" y="273416"/>
                  <a:pt x="68920" y="485462"/>
                  <a:pt x="103336" y="278969"/>
                </a:cubicBezTo>
                <a:lnTo>
                  <a:pt x="111085" y="232474"/>
                </a:lnTo>
                <a:cubicBezTo>
                  <a:pt x="113668" y="247972"/>
                  <a:pt x="115426" y="263631"/>
                  <a:pt x="118834" y="278969"/>
                </a:cubicBezTo>
                <a:cubicBezTo>
                  <a:pt x="120606" y="286943"/>
                  <a:pt x="125503" y="294120"/>
                  <a:pt x="126583" y="302217"/>
                </a:cubicBezTo>
                <a:cubicBezTo>
                  <a:pt x="131848" y="341704"/>
                  <a:pt x="140277" y="490331"/>
                  <a:pt x="142081" y="519193"/>
                </a:cubicBezTo>
                <a:cubicBezTo>
                  <a:pt x="147319" y="487763"/>
                  <a:pt x="148908" y="470608"/>
                  <a:pt x="157580" y="441701"/>
                </a:cubicBezTo>
                <a:cubicBezTo>
                  <a:pt x="162274" y="426054"/>
                  <a:pt x="173078" y="395207"/>
                  <a:pt x="173078" y="395207"/>
                </a:cubicBezTo>
                <a:cubicBezTo>
                  <a:pt x="175661" y="379709"/>
                  <a:pt x="175859" y="363618"/>
                  <a:pt x="180827" y="348712"/>
                </a:cubicBezTo>
                <a:cubicBezTo>
                  <a:pt x="183772" y="339876"/>
                  <a:pt x="193380" y="334299"/>
                  <a:pt x="196325" y="325464"/>
                </a:cubicBezTo>
                <a:cubicBezTo>
                  <a:pt x="224165" y="241944"/>
                  <a:pt x="184359" y="308543"/>
                  <a:pt x="219573" y="255722"/>
                </a:cubicBezTo>
                <a:cubicBezTo>
                  <a:pt x="222156" y="245390"/>
                  <a:pt x="225417" y="235204"/>
                  <a:pt x="227322" y="224725"/>
                </a:cubicBezTo>
                <a:cubicBezTo>
                  <a:pt x="230589" y="206755"/>
                  <a:pt x="229823" y="187976"/>
                  <a:pt x="235071" y="170481"/>
                </a:cubicBezTo>
                <a:cubicBezTo>
                  <a:pt x="237747" y="161561"/>
                  <a:pt x="245403" y="154983"/>
                  <a:pt x="250569" y="147234"/>
                </a:cubicBezTo>
                <a:cubicBezTo>
                  <a:pt x="251947" y="140344"/>
                  <a:pt x="261966" y="87062"/>
                  <a:pt x="266068" y="77491"/>
                </a:cubicBezTo>
                <a:cubicBezTo>
                  <a:pt x="269737" y="68931"/>
                  <a:pt x="276400" y="61993"/>
                  <a:pt x="281566" y="54244"/>
                </a:cubicBezTo>
                <a:cubicBezTo>
                  <a:pt x="299647" y="0"/>
                  <a:pt x="281566" y="12915"/>
                  <a:pt x="320312" y="0"/>
                </a:cubicBezTo>
                <a:cubicBezTo>
                  <a:pt x="330644" y="2583"/>
                  <a:pt x="342277" y="2104"/>
                  <a:pt x="351308" y="7749"/>
                </a:cubicBezTo>
                <a:cubicBezTo>
                  <a:pt x="363699" y="15493"/>
                  <a:pt x="382305" y="38746"/>
                  <a:pt x="382305" y="38746"/>
                </a:cubicBezTo>
                <a:cubicBezTo>
                  <a:pt x="384888" y="46495"/>
                  <a:pt x="386401" y="54687"/>
                  <a:pt x="390054" y="61993"/>
                </a:cubicBezTo>
                <a:cubicBezTo>
                  <a:pt x="394219" y="70323"/>
                  <a:pt x="401770" y="76730"/>
                  <a:pt x="405552" y="85240"/>
                </a:cubicBezTo>
                <a:cubicBezTo>
                  <a:pt x="412187" y="100169"/>
                  <a:pt x="421051" y="131735"/>
                  <a:pt x="421051" y="131735"/>
                </a:cubicBezTo>
                <a:lnTo>
                  <a:pt x="986739" y="123986"/>
                </a:lnTo>
                <a:cubicBezTo>
                  <a:pt x="997386" y="123709"/>
                  <a:pt x="1007086" y="116237"/>
                  <a:pt x="1017736" y="116237"/>
                </a:cubicBezTo>
                <a:cubicBezTo>
                  <a:pt x="1260556" y="116237"/>
                  <a:pt x="1503349" y="121403"/>
                  <a:pt x="1746156" y="123986"/>
                </a:cubicBezTo>
                <a:cubicBezTo>
                  <a:pt x="1928436" y="129510"/>
                  <a:pt x="1982248" y="138451"/>
                  <a:pt x="2141363" y="123986"/>
                </a:cubicBezTo>
                <a:cubicBezTo>
                  <a:pt x="2151969" y="123022"/>
                  <a:pt x="2161833" y="117856"/>
                  <a:pt x="2172359" y="116237"/>
                </a:cubicBezTo>
                <a:cubicBezTo>
                  <a:pt x="2195478" y="112680"/>
                  <a:pt x="2218946" y="111796"/>
                  <a:pt x="2242102" y="108488"/>
                </a:cubicBezTo>
                <a:cubicBezTo>
                  <a:pt x="2255140" y="106625"/>
                  <a:pt x="2268069" y="103933"/>
                  <a:pt x="2280847" y="100739"/>
                </a:cubicBezTo>
                <a:cubicBezTo>
                  <a:pt x="2288772" y="98758"/>
                  <a:pt x="2295928" y="93140"/>
                  <a:pt x="2304095" y="92990"/>
                </a:cubicBezTo>
                <a:lnTo>
                  <a:pt x="3125505" y="85240"/>
                </a:lnTo>
                <a:cubicBezTo>
                  <a:pt x="3308443" y="39507"/>
                  <a:pt x="3123991" y="83312"/>
                  <a:pt x="3621451" y="61993"/>
                </a:cubicBezTo>
                <a:cubicBezTo>
                  <a:pt x="3647386" y="60882"/>
                  <a:pt x="3673112" y="56827"/>
                  <a:pt x="3698942" y="54244"/>
                </a:cubicBezTo>
                <a:lnTo>
                  <a:pt x="4977552" y="61993"/>
                </a:lnTo>
                <a:cubicBezTo>
                  <a:pt x="5016382" y="62424"/>
                  <a:pt x="5055314" y="64495"/>
                  <a:pt x="5093790" y="69742"/>
                </a:cubicBezTo>
                <a:cubicBezTo>
                  <a:pt x="5112422" y="72283"/>
                  <a:pt x="5129551" y="81774"/>
                  <a:pt x="5148034" y="85240"/>
                </a:cubicBezTo>
                <a:cubicBezTo>
                  <a:pt x="5737428" y="195754"/>
                  <a:pt x="4909596" y="31356"/>
                  <a:pt x="5256522" y="100739"/>
                </a:cubicBezTo>
                <a:lnTo>
                  <a:pt x="5744719" y="92990"/>
                </a:lnTo>
                <a:cubicBezTo>
                  <a:pt x="5760431" y="92990"/>
                  <a:pt x="5783820" y="86875"/>
                  <a:pt x="5791214" y="100739"/>
                </a:cubicBezTo>
                <a:cubicBezTo>
                  <a:pt x="5808404" y="132971"/>
                  <a:pt x="5795160" y="174572"/>
                  <a:pt x="5806712" y="209227"/>
                </a:cubicBezTo>
                <a:lnTo>
                  <a:pt x="5822210" y="255722"/>
                </a:lnTo>
                <a:cubicBezTo>
                  <a:pt x="5824793" y="328047"/>
                  <a:pt x="5823598" y="400607"/>
                  <a:pt x="5829959" y="472698"/>
                </a:cubicBezTo>
                <a:cubicBezTo>
                  <a:pt x="5831395" y="488972"/>
                  <a:pt x="5843512" y="502973"/>
                  <a:pt x="5845458" y="519193"/>
                </a:cubicBezTo>
                <a:cubicBezTo>
                  <a:pt x="5848972" y="548474"/>
                  <a:pt x="5860625" y="844467"/>
                  <a:pt x="5860956" y="852407"/>
                </a:cubicBezTo>
                <a:cubicBezTo>
                  <a:pt x="5858373" y="865322"/>
                  <a:pt x="5866370" y="890687"/>
                  <a:pt x="5853207" y="891152"/>
                </a:cubicBezTo>
                <a:cubicBezTo>
                  <a:pt x="5416935" y="906550"/>
                  <a:pt x="4980081" y="891544"/>
                  <a:pt x="4543600" y="898901"/>
                </a:cubicBezTo>
                <a:cubicBezTo>
                  <a:pt x="4519789" y="899302"/>
                  <a:pt x="4497210" y="909729"/>
                  <a:pt x="4473858" y="914400"/>
                </a:cubicBezTo>
                <a:cubicBezTo>
                  <a:pt x="4458451" y="917481"/>
                  <a:pt x="4443070" y="921766"/>
                  <a:pt x="4427363" y="922149"/>
                </a:cubicBezTo>
                <a:cubicBezTo>
                  <a:pt x="4336983" y="924353"/>
                  <a:pt x="4246549" y="922149"/>
                  <a:pt x="4156142" y="922149"/>
                </a:cubicBezTo>
              </a:path>
            </a:pathLst>
          </a:cu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5-конечная звезда 24"/>
          <p:cNvSpPr/>
          <p:nvPr/>
        </p:nvSpPr>
        <p:spPr>
          <a:xfrm>
            <a:off x="6300192" y="4851158"/>
            <a:ext cx="360040" cy="37804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740352" y="3933056"/>
            <a:ext cx="28011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7740352" y="4833156"/>
            <a:ext cx="28011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6156176" y="3789040"/>
            <a:ext cx="0" cy="4320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3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56176" y="3573016"/>
            <a:ext cx="2304256" cy="1800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56176" y="4473116"/>
            <a:ext cx="2304256" cy="900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6156176" y="2780928"/>
            <a:ext cx="2304256" cy="792088"/>
          </a:xfrm>
          <a:prstGeom prst="triangle">
            <a:avLst>
              <a:gd name="adj" fmla="val 49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6660232" y="4581128"/>
            <a:ext cx="576064" cy="7200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660232" y="4581128"/>
            <a:ext cx="576064" cy="7200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1"/>
          </p:cNvCxnSpPr>
          <p:nvPr/>
        </p:nvCxnSpPr>
        <p:spPr>
          <a:xfrm flipH="1">
            <a:off x="1115616" y="4473116"/>
            <a:ext cx="50405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115616" y="4473116"/>
            <a:ext cx="0" cy="7560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979712" y="4221088"/>
            <a:ext cx="5040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331640" y="5013176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123728" y="5013176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987824" y="5013176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2159732" y="4725144"/>
            <a:ext cx="2520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5-конечная звезда 24"/>
          <p:cNvSpPr/>
          <p:nvPr/>
        </p:nvSpPr>
        <p:spPr>
          <a:xfrm>
            <a:off x="6300192" y="4851158"/>
            <a:ext cx="360040" cy="37804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5652120" y="4941168"/>
            <a:ext cx="1080120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конечная звезда 8"/>
          <p:cNvSpPr/>
          <p:nvPr/>
        </p:nvSpPr>
        <p:spPr>
          <a:xfrm>
            <a:off x="4572000" y="4635134"/>
            <a:ext cx="648072" cy="576064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20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613886" cy="235095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514779"/>
            <a:ext cx="8613886" cy="23509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30176"/>
            <a:ext cx="8613886" cy="23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140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12</Words>
  <Application>Microsoft Office PowerPoint</Application>
  <PresentationFormat>Экран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Мистер герой</vt:lpstr>
      <vt:lpstr>Идея проекта</vt:lpstr>
      <vt:lpstr>Идея проекта</vt:lpstr>
      <vt:lpstr>Реализация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Мистер герой</dc:title>
  <dc:creator>Карина</dc:creator>
  <cp:lastModifiedBy>Карина</cp:lastModifiedBy>
  <cp:revision>3</cp:revision>
  <dcterms:created xsi:type="dcterms:W3CDTF">2020-01-17T11:33:10Z</dcterms:created>
  <dcterms:modified xsi:type="dcterms:W3CDTF">2020-01-17T12:15:04Z</dcterms:modified>
</cp:coreProperties>
</file>