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22" r:id="rId6"/>
    <p:sldId id="320" r:id="rId7"/>
    <p:sldId id="319" r:id="rId8"/>
    <p:sldId id="310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180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bg-BG" dirty="0" smtClean="0"/>
              <a:t>Гласови команди -&gt;</a:t>
            </a:r>
            <a:r>
              <a:rPr lang="bg-BG" baseline="0" dirty="0" smtClean="0"/>
              <a:t> разпознава настроението -&gt; мотивира те</a:t>
            </a:r>
          </a:p>
          <a:p>
            <a:pPr marL="228600" indent="-228600">
              <a:buAutoNum type="arabicPeriod" startAt="2"/>
            </a:pPr>
            <a:r>
              <a:rPr lang="bg-BG" baseline="0" dirty="0" smtClean="0"/>
              <a:t>Чертае схеми</a:t>
            </a:r>
          </a:p>
          <a:p>
            <a:pPr marL="228600" indent="-228600">
              <a:buAutoNum type="arabicPeriod" startAt="2"/>
            </a:pPr>
            <a:r>
              <a:rPr lang="bg-BG" baseline="0" dirty="0" smtClean="0"/>
              <a:t>Подава се снимка/картинка -&gt; рисува и скица</a:t>
            </a:r>
          </a:p>
          <a:p>
            <a:pPr marL="228600" indent="-228600">
              <a:buAutoNum type="arabicPeriod" startAt="2"/>
            </a:pPr>
            <a:r>
              <a:rPr lang="bg-BG" baseline="0" dirty="0" smtClean="0"/>
              <a:t>Модификация за автоматична машинка за татуировки ( Трайни и не)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199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90800"/>
            <a:ext cx="6289793" cy="36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bg-BG" sz="4400" dirty="0" smtClean="0"/>
              <a:t>Проблемът</a:t>
            </a:r>
            <a:endParaRPr lang="bg-BG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553531" y="1628775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 smtClean="0">
                <a:latin typeface="Arial Black" panose="020B0A04020102020204" pitchFamily="34" charset="0"/>
              </a:rPr>
              <a:t>Електронни елементи</a:t>
            </a:r>
            <a:endParaRPr lang="bg-BG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962400"/>
            <a:ext cx="3970421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96" y="3124200"/>
            <a:ext cx="2145166" cy="3264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72" y="381000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25" y="685800"/>
            <a:ext cx="3596607" cy="838200"/>
          </a:xfrm>
        </p:spPr>
        <p:txBody>
          <a:bodyPr>
            <a:noAutofit/>
          </a:bodyPr>
          <a:lstStyle/>
          <a:p>
            <a:r>
              <a:rPr lang="bg-BG" sz="4400" dirty="0" smtClean="0"/>
              <a:t>Идеята</a:t>
            </a:r>
            <a:endParaRPr lang="bg-BG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84450" y="2211614"/>
            <a:ext cx="3581399" cy="2282371"/>
          </a:xfrm>
        </p:spPr>
        <p:txBody>
          <a:bodyPr>
            <a:noAutofit/>
          </a:bodyPr>
          <a:lstStyle/>
          <a:p>
            <a:r>
              <a:rPr lang="bg-BG" sz="3200" dirty="0" smtClean="0"/>
              <a:t>Робот, който да улесни живота на един измъчен туесар</a:t>
            </a:r>
            <a:endParaRPr lang="bg-BG" sz="32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>
          <a:xfrm>
            <a:off x="5027612" y="685799"/>
            <a:ext cx="6400799" cy="5334000"/>
          </a:xfrm>
        </p:spPr>
      </p:pic>
    </p:spTree>
    <p:extLst>
      <p:ext uri="{BB962C8B-B14F-4D97-AF65-F5344CB8AC3E}">
        <p14:creationId xmlns:p14="http://schemas.microsoft.com/office/powerpoint/2010/main" val="16250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685800"/>
            <a:ext cx="3596607" cy="1066800"/>
          </a:xfrm>
        </p:spPr>
        <p:txBody>
          <a:bodyPr/>
          <a:lstStyle/>
          <a:p>
            <a:r>
              <a:rPr lang="bg-BG" smtClean="0"/>
              <a:t>Реализацията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>
          <a:xfrm>
            <a:off x="5103812" y="685800"/>
            <a:ext cx="6400799" cy="5334000"/>
          </a:xfrm>
        </p:spPr>
      </p:pic>
      <p:sp>
        <p:nvSpPr>
          <p:cNvPr id="11" name="TextBox 10"/>
          <p:cNvSpPr txBox="1"/>
          <p:nvPr/>
        </p:nvSpPr>
        <p:spPr>
          <a:xfrm>
            <a:off x="684212" y="2667000"/>
            <a:ext cx="358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35 </a:t>
            </a:r>
            <a:r>
              <a:rPr lang="bg-BG" sz="4000" dirty="0" smtClean="0"/>
              <a:t>жички!</a:t>
            </a:r>
          </a:p>
          <a:p>
            <a:r>
              <a:rPr lang="bg-BG" sz="4000" dirty="0" smtClean="0"/>
              <a:t>1</a:t>
            </a:r>
            <a:r>
              <a:rPr lang="en-US" sz="4000" dirty="0" smtClean="0"/>
              <a:t>60</a:t>
            </a:r>
            <a:r>
              <a:rPr lang="bg-BG" sz="4000" dirty="0" smtClean="0"/>
              <a:t> </a:t>
            </a:r>
            <a:r>
              <a:rPr lang="bg-BG" sz="4000" dirty="0"/>
              <a:t>реда код!</a:t>
            </a:r>
            <a:endParaRPr lang="bg-BG" sz="4000" dirty="0" smtClean="0"/>
          </a:p>
          <a:p>
            <a:r>
              <a:rPr lang="bg-BG" sz="4000" dirty="0" smtClean="0"/>
              <a:t>2</a:t>
            </a:r>
            <a:r>
              <a:rPr lang="en-US" sz="4000" smtClean="0"/>
              <a:t>4</a:t>
            </a:r>
            <a:r>
              <a:rPr lang="bg-BG" sz="4000" smtClean="0"/>
              <a:t> </a:t>
            </a:r>
            <a:r>
              <a:rPr lang="en-US" sz="4000" dirty="0" smtClean="0"/>
              <a:t>commit</a:t>
            </a:r>
            <a:r>
              <a:rPr lang="bg-BG" sz="4000" dirty="0" smtClean="0"/>
              <a:t>-а!</a:t>
            </a:r>
          </a:p>
          <a:p>
            <a:r>
              <a:rPr lang="bg-BG" sz="4000" dirty="0" smtClean="0"/>
              <a:t>1 изпушил чип!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Made to Make…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Мотиватор</a:t>
            </a:r>
          </a:p>
          <a:p>
            <a:r>
              <a:rPr lang="bg-BG" dirty="0" smtClean="0"/>
              <a:t>Токоизправителни и ограничителни схеми</a:t>
            </a:r>
          </a:p>
          <a:p>
            <a:r>
              <a:rPr lang="bg-BG" dirty="0" smtClean="0"/>
              <a:t>Скицник</a:t>
            </a:r>
          </a:p>
          <a:p>
            <a:r>
              <a:rPr lang="en-US" dirty="0" smtClean="0"/>
              <a:t>Tattoo Maker</a:t>
            </a:r>
            <a:endParaRPr lang="bg-BG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73</Words>
  <Application>Microsoft Office PowerPoint</Application>
  <PresentationFormat>Custom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Corbel</vt:lpstr>
      <vt:lpstr>Digital Blue Tunnel 16x9</vt:lpstr>
      <vt:lpstr>PowerPoint Presentation</vt:lpstr>
      <vt:lpstr>Проблемът</vt:lpstr>
      <vt:lpstr>Идеята</vt:lpstr>
      <vt:lpstr>Реализацията</vt:lpstr>
      <vt:lpstr>Made to Make…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Margarita Marinowa</dc:creator>
  <cp:lastModifiedBy>Karina Kozarova</cp:lastModifiedBy>
  <cp:revision>19</cp:revision>
  <dcterms:created xsi:type="dcterms:W3CDTF">2017-03-26T06:53:25Z</dcterms:created>
  <dcterms:modified xsi:type="dcterms:W3CDTF">2017-03-26T09:41:32Z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