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TT Norms Bold" charset="1" panose="02000803030000020004"/>
      <p:regular r:id="rId8"/>
    </p:embeddedFont>
    <p:embeddedFont>
      <p:font typeface="TT Fors" charset="1" panose="020B000303000102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6231" y="1924858"/>
            <a:ext cx="8115300" cy="102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 spc="-385" b="true">
                <a:solidFill>
                  <a:srgbClr val="426E92"/>
                </a:solidFill>
                <a:latin typeface="TT Norms Bold"/>
                <a:ea typeface="TT Norms Bold"/>
                <a:cs typeface="TT Norms Bold"/>
                <a:sym typeface="TT Norms Bold"/>
              </a:rPr>
              <a:t>TeamUp Solution</a:t>
            </a:r>
          </a:p>
        </p:txBody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3227254" y="1019796"/>
            <a:ext cx="3751219" cy="7502438"/>
            <a:chOff x="0" y="0"/>
            <a:chExt cx="317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6350000"/>
                  </a:moveTo>
                  <a:lnTo>
                    <a:pt x="508000" y="6350000"/>
                  </a:lnTo>
                  <a:cubicBezTo>
                    <a:pt x="227330" y="6350000"/>
                    <a:pt x="0" y="6122670"/>
                    <a:pt x="0" y="5842000"/>
                  </a:cubicBezTo>
                  <a:lnTo>
                    <a:pt x="0" y="508000"/>
                  </a:lnTo>
                  <a:cubicBezTo>
                    <a:pt x="0" y="227330"/>
                    <a:pt x="227330" y="0"/>
                    <a:pt x="508000" y="0"/>
                  </a:cubicBezTo>
                  <a:lnTo>
                    <a:pt x="2667000" y="0"/>
                  </a:lnTo>
                  <a:cubicBezTo>
                    <a:pt x="2947670" y="0"/>
                    <a:pt x="3175000" y="227330"/>
                    <a:pt x="3175000" y="508000"/>
                  </a:cubicBezTo>
                  <a:lnTo>
                    <a:pt x="3175000" y="5842000"/>
                  </a:lnTo>
                  <a:cubicBezTo>
                    <a:pt x="3175000" y="6122670"/>
                    <a:pt x="2947670" y="6350000"/>
                    <a:pt x="2667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27195" t="0" r="-116152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7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3175000">
                  <a:moveTo>
                    <a:pt x="2667000" y="19050"/>
                  </a:moveTo>
                  <a:cubicBezTo>
                    <a:pt x="2936240" y="19050"/>
                    <a:pt x="3155950" y="238760"/>
                    <a:pt x="3155950" y="508000"/>
                  </a:cubicBezTo>
                  <a:lnTo>
                    <a:pt x="3155950" y="5842000"/>
                  </a:lnTo>
                  <a:cubicBezTo>
                    <a:pt x="3155950" y="6111240"/>
                    <a:pt x="2936240" y="6330950"/>
                    <a:pt x="2667000" y="6330950"/>
                  </a:cubicBezTo>
                  <a:lnTo>
                    <a:pt x="508000" y="6330950"/>
                  </a:lnTo>
                  <a:cubicBezTo>
                    <a:pt x="238760" y="6330950"/>
                    <a:pt x="19050" y="6111240"/>
                    <a:pt x="19050" y="5842000"/>
                  </a:cubicBezTo>
                  <a:lnTo>
                    <a:pt x="19050" y="508000"/>
                  </a:lnTo>
                  <a:cubicBezTo>
                    <a:pt x="19050" y="238760"/>
                    <a:pt x="238760" y="19050"/>
                    <a:pt x="508000" y="19050"/>
                  </a:cubicBezTo>
                  <a:lnTo>
                    <a:pt x="2667000" y="19050"/>
                  </a:lnTo>
                  <a:moveTo>
                    <a:pt x="2667000" y="0"/>
                  </a:moveTo>
                  <a:lnTo>
                    <a:pt x="508000" y="0"/>
                  </a:lnTo>
                  <a:cubicBezTo>
                    <a:pt x="227330" y="0"/>
                    <a:pt x="0" y="227330"/>
                    <a:pt x="0" y="508000"/>
                  </a:cubicBezTo>
                  <a:lnTo>
                    <a:pt x="0" y="5842000"/>
                  </a:lnTo>
                  <a:cubicBezTo>
                    <a:pt x="0" y="6122670"/>
                    <a:pt x="227330" y="6350000"/>
                    <a:pt x="508000" y="6350000"/>
                  </a:cubicBezTo>
                  <a:lnTo>
                    <a:pt x="2667000" y="6350000"/>
                  </a:lnTo>
                  <a:cubicBezTo>
                    <a:pt x="2947670" y="6350000"/>
                    <a:pt x="3175000" y="6122670"/>
                    <a:pt x="3175000" y="5842000"/>
                  </a:cubicBezTo>
                  <a:lnTo>
                    <a:pt x="3175000" y="508000"/>
                  </a:lnTo>
                  <a:cubicBezTo>
                    <a:pt x="3175000" y="227330"/>
                    <a:pt x="2947670" y="0"/>
                    <a:pt x="2667000" y="0"/>
                  </a:cubicBezTo>
                  <a:lnTo>
                    <a:pt x="2667000" y="0"/>
                  </a:lnTo>
                  <a:close/>
                </a:path>
              </a:pathLst>
            </a:custGeom>
            <a:solidFill>
              <a:srgbClr val="02020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24922" y="382715"/>
            <a:ext cx="5355883" cy="9521570"/>
          </a:xfrm>
          <a:custGeom>
            <a:avLst/>
            <a:gdLst/>
            <a:ahLst/>
            <a:cxnLst/>
            <a:rect r="r" b="b" t="t" l="l"/>
            <a:pathLst>
              <a:path h="9521570" w="5355883">
                <a:moveTo>
                  <a:pt x="0" y="0"/>
                </a:moveTo>
                <a:lnTo>
                  <a:pt x="5355883" y="0"/>
                </a:lnTo>
                <a:lnTo>
                  <a:pt x="5355883" y="9521570"/>
                </a:lnTo>
                <a:lnTo>
                  <a:pt x="0" y="9521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46427" y="9420225"/>
            <a:ext cx="4312873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19"/>
              </a:lnSpc>
            </a:pPr>
            <a:r>
              <a:rPr lang="en-US" sz="1799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'Notch' Product Mockups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6231" y="9191625"/>
            <a:ext cx="6162178" cy="450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571">
                <a:solidFill>
                  <a:srgbClr val="000000"/>
                </a:solidFill>
                <a:latin typeface="TT Fors"/>
                <a:ea typeface="TT Fors"/>
                <a:cs typeface="TT Fors"/>
                <a:sym typeface="TT Fors"/>
              </a:rPr>
              <a:t>www.reallygreatsite.com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1956" y="1468293"/>
            <a:ext cx="8115300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0"/>
              </a:lnSpc>
            </a:pPr>
            <a:r>
              <a:rPr lang="en-US" b="true" sz="1900" spc="273">
                <a:solidFill>
                  <a:srgbClr val="426E92"/>
                </a:solidFill>
                <a:latin typeface="TT Norms Bold"/>
                <a:ea typeface="TT Norms Bold"/>
                <a:cs typeface="TT Norms Bold"/>
                <a:sym typeface="TT Norms Bold"/>
              </a:rPr>
              <a:t>CONNECT BETWEEN EACH OTHER ONLINE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7663756" y="4346268"/>
            <a:ext cx="6405009" cy="4817101"/>
          </a:xfrm>
          <a:custGeom>
            <a:avLst/>
            <a:gdLst/>
            <a:ahLst/>
            <a:cxnLst/>
            <a:rect r="r" b="b" t="t" l="l"/>
            <a:pathLst>
              <a:path h="4817101" w="6405009">
                <a:moveTo>
                  <a:pt x="0" y="0"/>
                </a:moveTo>
                <a:lnTo>
                  <a:pt x="6405009" y="0"/>
                </a:lnTo>
                <a:lnTo>
                  <a:pt x="6405009" y="4817101"/>
                </a:lnTo>
                <a:lnTo>
                  <a:pt x="0" y="4817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373477" y="4481164"/>
            <a:ext cx="5283690" cy="2966266"/>
            <a:chOff x="0" y="0"/>
            <a:chExt cx="7044920" cy="3955021"/>
          </a:xfrm>
        </p:grpSpPr>
        <p:pic>
          <p:nvPicPr>
            <p:cNvPr name="Picture 12" id="12"/>
            <p:cNvPicPr>
              <a:picLocks noChangeAspect="true"/>
            </p:cNvPicPr>
            <p:nvPr/>
          </p:nvPicPr>
          <p:blipFill>
            <a:blip r:embed="rId5"/>
            <a:srcRect l="0" t="1811" r="0" b="1811"/>
            <a:stretch>
              <a:fillRect/>
            </a:stretch>
          </p:blipFill>
          <p:spPr>
            <a:xfrm flipH="false" flipV="false">
              <a:off x="0" y="0"/>
              <a:ext cx="7044920" cy="3955021"/>
            </a:xfrm>
            <a:prstGeom prst="rect">
              <a:avLst/>
            </a:prstGeom>
          </p:spPr>
        </p:pic>
      </p:grpSp>
      <p:grpSp>
        <p:nvGrpSpPr>
          <p:cNvPr name="Group 13" id="13"/>
          <p:cNvGrpSpPr/>
          <p:nvPr/>
        </p:nvGrpSpPr>
        <p:grpSpPr>
          <a:xfrm rot="0">
            <a:off x="1440880" y="6241489"/>
            <a:ext cx="2861460" cy="1883004"/>
            <a:chOff x="0" y="0"/>
            <a:chExt cx="3815281" cy="2510672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609108"/>
              <a:ext cx="3815281" cy="1901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85"/>
                </a:lnSpc>
                <a:spcBef>
                  <a:spcPct val="0"/>
                </a:spcBef>
              </a:pP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from students and teachers to find your persons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3815281" cy="602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announcements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217412" y="4081292"/>
            <a:ext cx="2616803" cy="1883004"/>
            <a:chOff x="0" y="0"/>
            <a:chExt cx="3489071" cy="251067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47625"/>
              <a:ext cx="3489071" cy="602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activities-clubs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609108"/>
              <a:ext cx="3489071" cy="1901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85"/>
                </a:lnSpc>
                <a:spcBef>
                  <a:spcPct val="0"/>
                </a:spcBef>
              </a:pP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sports, art, volunteering, different clubs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5217412" y="6383175"/>
            <a:ext cx="2616803" cy="1883004"/>
            <a:chOff x="0" y="0"/>
            <a:chExt cx="3489071" cy="251067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47625"/>
              <a:ext cx="3489071" cy="602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own profile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609108"/>
              <a:ext cx="3489071" cy="1901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name, photo, skills</a:t>
              </a:r>
            </a:p>
            <a:p>
              <a:pPr algn="l" marL="0" indent="0" lvl="0">
                <a:lnSpc>
                  <a:spcPts val="3885"/>
                </a:lnSpc>
                <a:spcBef>
                  <a:spcPct val="0"/>
                </a:spcBef>
              </a:pP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achievements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60751" y="4081292"/>
            <a:ext cx="2621717" cy="1883004"/>
            <a:chOff x="0" y="0"/>
            <a:chExt cx="3495623" cy="2510672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609108"/>
              <a:ext cx="3495623" cy="19015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85"/>
                </a:lnSpc>
                <a:spcBef>
                  <a:spcPct val="0"/>
                </a:spcBef>
              </a:pP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find out about each other</a:t>
              </a:r>
              <a:r>
                <a:rPr lang="en-US" sz="2775" spc="-27">
                  <a:solidFill>
                    <a:srgbClr val="2E2E2E"/>
                  </a:solidFill>
                  <a:latin typeface="TT Fors"/>
                  <a:ea typeface="TT Fors"/>
                  <a:cs typeface="TT Fors"/>
                  <a:sym typeface="TT Fors"/>
                </a:rPr>
                <a:t> in one click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3495623" cy="6029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5"/>
                </a:lnSpc>
              </a:pPr>
              <a:r>
                <a:rPr lang="en-US" sz="2775" b="true">
                  <a:solidFill>
                    <a:srgbClr val="00000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meeting online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60564" y="3804100"/>
            <a:ext cx="47625" cy="4462080"/>
            <a:chOff x="0" y="0"/>
            <a:chExt cx="10623" cy="995292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623" cy="995292"/>
            </a:xfrm>
            <a:custGeom>
              <a:avLst/>
              <a:gdLst/>
              <a:ahLst/>
              <a:cxnLst/>
              <a:rect r="r" b="b" t="t" l="l"/>
              <a:pathLst>
                <a:path h="995292" w="10623">
                  <a:moveTo>
                    <a:pt x="0" y="0"/>
                  </a:moveTo>
                  <a:lnTo>
                    <a:pt x="10623" y="0"/>
                  </a:lnTo>
                  <a:lnTo>
                    <a:pt x="10623" y="995292"/>
                  </a:lnTo>
                  <a:lnTo>
                    <a:pt x="0" y="995292"/>
                  </a:lnTo>
                  <a:close/>
                </a:path>
              </a:pathLst>
            </a:custGeom>
            <a:solidFill>
              <a:srgbClr val="426E92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623" cy="1033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8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FFFFE">
                <a:alpha val="100000"/>
              </a:srgbClr>
            </a:gs>
            <a:gs pos="100000">
              <a:srgbClr val="E6E6E6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222" r="0" b="-12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445347" y="9668403"/>
            <a:ext cx="7397305" cy="618597"/>
            <a:chOff x="0" y="0"/>
            <a:chExt cx="9863074" cy="8247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863074" cy="824796"/>
            </a:xfrm>
            <a:custGeom>
              <a:avLst/>
              <a:gdLst/>
              <a:ahLst/>
              <a:cxnLst/>
              <a:rect r="r" b="b" t="t" l="l"/>
              <a:pathLst>
                <a:path h="824796" w="9863074">
                  <a:moveTo>
                    <a:pt x="0" y="0"/>
                  </a:moveTo>
                  <a:lnTo>
                    <a:pt x="9863074" y="0"/>
                  </a:lnTo>
                  <a:lnTo>
                    <a:pt x="9863074" y="824796"/>
                  </a:lnTo>
                  <a:lnTo>
                    <a:pt x="0" y="8247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-750526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740604" y="194467"/>
              <a:ext cx="5630447" cy="475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22"/>
                </a:lnSpc>
              </a:pPr>
              <a:r>
                <a:rPr lang="en-US" sz="2148" b="true">
                  <a:solidFill>
                    <a:srgbClr val="0111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WWW.TEAMUPCAMPUS.CLUB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34925" y="1641064"/>
            <a:ext cx="16275581" cy="7004872"/>
            <a:chOff x="0" y="0"/>
            <a:chExt cx="21700774" cy="93398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33856" y="0"/>
              <a:ext cx="6113091" cy="3102394"/>
            </a:xfrm>
            <a:custGeom>
              <a:avLst/>
              <a:gdLst/>
              <a:ahLst/>
              <a:cxnLst/>
              <a:rect r="r" b="b" t="t" l="l"/>
              <a:pathLst>
                <a:path h="3102394" w="6113091">
                  <a:moveTo>
                    <a:pt x="0" y="0"/>
                  </a:moveTo>
                  <a:lnTo>
                    <a:pt x="6113091" y="0"/>
                  </a:lnTo>
                  <a:lnTo>
                    <a:pt x="6113091" y="3102394"/>
                  </a:lnTo>
                  <a:lnTo>
                    <a:pt x="0" y="31023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609629" y="718660"/>
              <a:ext cx="13482106" cy="8325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583"/>
                </a:lnSpc>
                <a:spcBef>
                  <a:spcPct val="0"/>
                </a:spcBef>
              </a:pPr>
              <a:r>
                <a:rPr lang="en-US" b="true" sz="4583" spc="-229">
                  <a:solidFill>
                    <a:srgbClr val="011150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HOW TO USE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true" flipV="false" rot="0">
              <a:off x="13254416" y="0"/>
              <a:ext cx="6113091" cy="3102394"/>
            </a:xfrm>
            <a:custGeom>
              <a:avLst/>
              <a:gdLst/>
              <a:ahLst/>
              <a:cxnLst/>
              <a:rect r="r" b="b" t="t" l="l"/>
              <a:pathLst>
                <a:path h="3102394" w="6113091">
                  <a:moveTo>
                    <a:pt x="6113091" y="0"/>
                  </a:moveTo>
                  <a:lnTo>
                    <a:pt x="0" y="0"/>
                  </a:lnTo>
                  <a:lnTo>
                    <a:pt x="0" y="3102394"/>
                  </a:lnTo>
                  <a:lnTo>
                    <a:pt x="6113091" y="3102394"/>
                  </a:lnTo>
                  <a:lnTo>
                    <a:pt x="6113091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580955" y="5388192"/>
              <a:ext cx="8250775" cy="1538652"/>
            </a:xfrm>
            <a:custGeom>
              <a:avLst/>
              <a:gdLst/>
              <a:ahLst/>
              <a:cxnLst/>
              <a:rect r="r" b="b" t="t" l="l"/>
              <a:pathLst>
                <a:path h="1538652" w="8250775">
                  <a:moveTo>
                    <a:pt x="0" y="0"/>
                  </a:moveTo>
                  <a:lnTo>
                    <a:pt x="8250776" y="0"/>
                  </a:lnTo>
                  <a:lnTo>
                    <a:pt x="8250776" y="1538652"/>
                  </a:lnTo>
                  <a:lnTo>
                    <a:pt x="0" y="1538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-18403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095838" y="5388192"/>
              <a:ext cx="9769218" cy="1538652"/>
            </a:xfrm>
            <a:custGeom>
              <a:avLst/>
              <a:gdLst/>
              <a:ahLst/>
              <a:cxnLst/>
              <a:rect r="r" b="b" t="t" l="l"/>
              <a:pathLst>
                <a:path h="1538652" w="9769218">
                  <a:moveTo>
                    <a:pt x="0" y="0"/>
                  </a:moveTo>
                  <a:lnTo>
                    <a:pt x="9769218" y="0"/>
                  </a:lnTo>
                  <a:lnTo>
                    <a:pt x="9769218" y="1538652"/>
                  </a:lnTo>
                  <a:lnTo>
                    <a:pt x="0" y="15386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12" id="12"/>
            <p:cNvSpPr/>
            <p:nvPr/>
          </p:nvSpPr>
          <p:spPr>
            <a:xfrm flipH="true" flipV="true">
              <a:off x="1333856" y="4813915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4117373" y="6898519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AutoShape 14" id="14"/>
            <p:cNvSpPr/>
            <p:nvPr/>
          </p:nvSpPr>
          <p:spPr>
            <a:xfrm>
              <a:off x="9876321" y="6898519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AutoShape 15" id="15"/>
            <p:cNvSpPr/>
            <p:nvPr/>
          </p:nvSpPr>
          <p:spPr>
            <a:xfrm>
              <a:off x="15441907" y="6926844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AutoShape 16" id="16"/>
            <p:cNvSpPr/>
            <p:nvPr/>
          </p:nvSpPr>
          <p:spPr>
            <a:xfrm flipH="true" flipV="true">
              <a:off x="6877031" y="4813915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AutoShape 17" id="17"/>
            <p:cNvSpPr/>
            <p:nvPr/>
          </p:nvSpPr>
          <p:spPr>
            <a:xfrm flipH="true" flipV="true">
              <a:off x="12606731" y="4813915"/>
              <a:ext cx="0" cy="508785"/>
            </a:xfrm>
            <a:prstGeom prst="line">
              <a:avLst/>
            </a:prstGeom>
            <a:ln cap="flat" w="50800">
              <a:solidFill>
                <a:srgbClr val="004AAD"/>
              </a:solidFill>
              <a:prstDash val="sysDot"/>
              <a:headEnd type="none" len="sm" w="sm"/>
              <a:tailEnd type="triangle" len="med" w="lg"/>
            </a:ln>
          </p:spPr>
        </p:sp>
        <p:sp>
          <p:nvSpPr>
            <p:cNvPr name="TextBox 18" id="18"/>
            <p:cNvSpPr txBox="true"/>
            <p:nvPr/>
          </p:nvSpPr>
          <p:spPr>
            <a:xfrm rot="0">
              <a:off x="2783517" y="7556750"/>
              <a:ext cx="2667712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REGISTER AND LOG IN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5543175" y="3508794"/>
              <a:ext cx="2667712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EDIT PROFILE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7745219" y="7556750"/>
              <a:ext cx="4262204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SEARCH OTHERS ANDJOIN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0542146" y="3509859"/>
              <a:ext cx="4129171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POST YOUR OWN SUGGESTION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13797738" y="7556750"/>
              <a:ext cx="3482575" cy="17830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COMMUNICATE AND TEAM UP WISELY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18827237" y="5899171"/>
              <a:ext cx="2873537" cy="459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70"/>
                </a:lnSpc>
              </a:pPr>
              <a:r>
                <a:rPr lang="en-US" b="true" sz="198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HEAR WE GO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0" y="3640437"/>
              <a:ext cx="2667712" cy="11734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b="true" sz="2400">
                  <a:solidFill>
                    <a:srgbClr val="004AAD"/>
                  </a:solidFill>
                  <a:latin typeface="TT Norms Bold"/>
                  <a:ea typeface="TT Norms Bold"/>
                  <a:cs typeface="TT Norms Bold"/>
                  <a:sym typeface="TT Norms Bold"/>
                </a:rPr>
                <a:t>VISIT WEBSITE</a:t>
              </a: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733255" y="309299"/>
            <a:ext cx="2821491" cy="1594142"/>
          </a:xfrm>
          <a:custGeom>
            <a:avLst/>
            <a:gdLst/>
            <a:ahLst/>
            <a:cxnLst/>
            <a:rect r="r" b="b" t="t" l="l"/>
            <a:pathLst>
              <a:path h="1594142" w="2821491">
                <a:moveTo>
                  <a:pt x="0" y="0"/>
                </a:moveTo>
                <a:lnTo>
                  <a:pt x="2821490" y="0"/>
                </a:lnTo>
                <a:lnTo>
                  <a:pt x="2821490" y="1594142"/>
                </a:lnTo>
                <a:lnTo>
                  <a:pt x="0" y="15941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DAGuJhF054o</dc:identifier>
  <dcterms:modified xsi:type="dcterms:W3CDTF">2011-08-01T06:04:30Z</dcterms:modified>
  <cp:revision>1</cp:revision>
  <dc:title>Clean and Modern App Portfolio Mockup Presentation</dc:title>
</cp:coreProperties>
</file>