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27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4FC6-D356-456D-85F8-1DDB0DDC41D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495-83A9-4B8C-B504-E738E16A2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75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4FC6-D356-456D-85F8-1DDB0DDC41D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495-83A9-4B8C-B504-E738E16A2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37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4FC6-D356-456D-85F8-1DDB0DDC41D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495-83A9-4B8C-B504-E738E16A2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9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4FC6-D356-456D-85F8-1DDB0DDC41D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495-83A9-4B8C-B504-E738E16A2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34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4FC6-D356-456D-85F8-1DDB0DDC41D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495-83A9-4B8C-B504-E738E16A2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69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4FC6-D356-456D-85F8-1DDB0DDC41D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495-83A9-4B8C-B504-E738E16A2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2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4FC6-D356-456D-85F8-1DDB0DDC41D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495-83A9-4B8C-B504-E738E16A2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3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4FC6-D356-456D-85F8-1DDB0DDC41D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495-83A9-4B8C-B504-E738E16A2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52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4FC6-D356-456D-85F8-1DDB0DDC41D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495-83A9-4B8C-B504-E738E16A2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16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4FC6-D356-456D-85F8-1DDB0DDC41D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495-83A9-4B8C-B504-E738E16A2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22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4FC6-D356-456D-85F8-1DDB0DDC41D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495-83A9-4B8C-B504-E738E16A2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24FC6-D356-456D-85F8-1DDB0DDC41D2}" type="datetimeFigureOut">
              <a:rPr lang="es-ES" smtClean="0"/>
              <a:t>07/06/2021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2495-83A9-4B8C-B504-E738E16A2F3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4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5C969-6A72-42B4-9001-02019B99A4D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C5213-CD3B-4EF9-B3DE-DCAC05C9B829}"/>
              </a:ext>
            </a:extLst>
          </p:cNvPr>
          <p:cNvSpPr/>
          <p:nvPr/>
        </p:nvSpPr>
        <p:spPr>
          <a:xfrm>
            <a:off x="0" y="0"/>
            <a:ext cx="9144000" cy="924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5F773-87C0-4DB4-BCB0-448F809A2AB6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072DB2-CCD1-42BB-B014-8D7B49123495}"/>
              </a:ext>
            </a:extLst>
          </p:cNvPr>
          <p:cNvCxnSpPr/>
          <p:nvPr/>
        </p:nvCxnSpPr>
        <p:spPr>
          <a:xfrm>
            <a:off x="0" y="0"/>
            <a:ext cx="904568" cy="92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0B453-E29B-4CDC-8A91-A95F16250DE6}"/>
              </a:ext>
            </a:extLst>
          </p:cNvPr>
          <p:cNvCxnSpPr>
            <a:cxnSpLocks/>
          </p:cNvCxnSpPr>
          <p:nvPr/>
        </p:nvCxnSpPr>
        <p:spPr>
          <a:xfrm flipV="1">
            <a:off x="0" y="-9832"/>
            <a:ext cx="904568" cy="92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BDB015-FFED-4148-ACBE-236EE92524E2}"/>
              </a:ext>
            </a:extLst>
          </p:cNvPr>
          <p:cNvSpPr txBox="1"/>
          <p:nvPr/>
        </p:nvSpPr>
        <p:spPr>
          <a:xfrm>
            <a:off x="108155" y="306946"/>
            <a:ext cx="7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LOGO </a:t>
            </a:r>
            <a:endParaRPr lang="es-E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7A0AF80-DBE6-4F85-A4B5-C0EE3893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19228"/>
              </p:ext>
            </p:extLst>
          </p:nvPr>
        </p:nvGraphicFramePr>
        <p:xfrm>
          <a:off x="3244645" y="640080"/>
          <a:ext cx="589935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723381599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676902394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403618711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Quiénes somos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Productos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Tu región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Ofertas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Contacto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2F3CBE3-E585-4FF7-823C-ED3412B06CEF}"/>
              </a:ext>
            </a:extLst>
          </p:cNvPr>
          <p:cNvSpPr/>
          <p:nvPr/>
        </p:nvSpPr>
        <p:spPr>
          <a:xfrm>
            <a:off x="0" y="934064"/>
            <a:ext cx="9144000" cy="14158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102CE3-C367-497B-9632-04F2B5F16793}"/>
              </a:ext>
            </a:extLst>
          </p:cNvPr>
          <p:cNvSpPr/>
          <p:nvPr/>
        </p:nvSpPr>
        <p:spPr>
          <a:xfrm>
            <a:off x="4129548" y="2109019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989C0A-2EF4-4910-BF82-B1E47C7547E2}"/>
              </a:ext>
            </a:extLst>
          </p:cNvPr>
          <p:cNvSpPr/>
          <p:nvPr/>
        </p:nvSpPr>
        <p:spPr>
          <a:xfrm>
            <a:off x="4513006" y="2109020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78FA2A-6FAF-4EC9-BDFD-F0045367D91B}"/>
              </a:ext>
            </a:extLst>
          </p:cNvPr>
          <p:cNvSpPr/>
          <p:nvPr/>
        </p:nvSpPr>
        <p:spPr>
          <a:xfrm>
            <a:off x="4896464" y="2109019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aphic 17" descr="Caret Right outline">
            <a:extLst>
              <a:ext uri="{FF2B5EF4-FFF2-40B4-BE49-F238E27FC236}">
                <a16:creationId xmlns:a16="http://schemas.microsoft.com/office/drawing/2014/main" id="{D69ADE00-1C39-4AF7-BB07-0DF6582F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6193" y="1194619"/>
            <a:ext cx="914400" cy="914400"/>
          </a:xfrm>
          <a:prstGeom prst="rect">
            <a:avLst/>
          </a:prstGeom>
        </p:spPr>
      </p:pic>
      <p:pic>
        <p:nvPicPr>
          <p:cNvPr id="19" name="Graphic 18" descr="Caret Right outline">
            <a:extLst>
              <a:ext uri="{FF2B5EF4-FFF2-40B4-BE49-F238E27FC236}">
                <a16:creationId xmlns:a16="http://schemas.microsoft.com/office/drawing/2014/main" id="{1B4D5B58-1AF0-444A-878C-B94F15DBE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137652" y="1184787"/>
            <a:ext cx="914400" cy="9144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10F374-6786-4AEE-A2C8-FBD0E89BE216}"/>
              </a:ext>
            </a:extLst>
          </p:cNvPr>
          <p:cNvSpPr/>
          <p:nvPr/>
        </p:nvSpPr>
        <p:spPr>
          <a:xfrm>
            <a:off x="2054942" y="1074177"/>
            <a:ext cx="5034116" cy="914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87AB5C-034C-421F-9657-71A016BD342B}"/>
              </a:ext>
            </a:extLst>
          </p:cNvPr>
          <p:cNvCxnSpPr>
            <a:cxnSpLocks/>
          </p:cNvCxnSpPr>
          <p:nvPr/>
        </p:nvCxnSpPr>
        <p:spPr>
          <a:xfrm>
            <a:off x="2123768" y="1184787"/>
            <a:ext cx="4965290" cy="753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D71F0-5B19-4E2D-9B5C-2653F56A74A5}"/>
              </a:ext>
            </a:extLst>
          </p:cNvPr>
          <p:cNvCxnSpPr>
            <a:cxnSpLocks/>
          </p:cNvCxnSpPr>
          <p:nvPr/>
        </p:nvCxnSpPr>
        <p:spPr>
          <a:xfrm flipV="1">
            <a:off x="2054942" y="1074177"/>
            <a:ext cx="4916129" cy="865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7D2EDD-CC97-4D02-9A7B-298B63FA533F}"/>
              </a:ext>
            </a:extLst>
          </p:cNvPr>
          <p:cNvSpPr txBox="1"/>
          <p:nvPr/>
        </p:nvSpPr>
        <p:spPr>
          <a:xfrm>
            <a:off x="3052914" y="1376820"/>
            <a:ext cx="333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PRODUCTOS POR REGIÓN   </a:t>
            </a:r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D24CAF-3CC3-4BC7-AC9A-7D7FE5DFA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03" b="95382" l="4333" r="93934">
                        <a14:foregroundMark x1="41594" y1="67671" x2="41594" y2="67671"/>
                        <a14:foregroundMark x1="44887" y1="64056" x2="44887" y2="64056"/>
                        <a14:foregroundMark x1="48007" y1="65863" x2="48007" y2="65863"/>
                        <a14:foregroundMark x1="48873" y1="72892" x2="48873" y2="72892"/>
                        <a14:foregroundMark x1="46274" y1="81928" x2="46274" y2="81928"/>
                        <a14:foregroundMark x1="40035" y1="76908" x2="40035" y2="76908"/>
                        <a14:foregroundMark x1="35009" y1="69277" x2="35009" y2="69277"/>
                        <a14:foregroundMark x1="29809" y1="60843" x2="29809" y2="60843"/>
                        <a14:foregroundMark x1="12478" y1="27912" x2="12478" y2="27912"/>
                        <a14:foregroundMark x1="4333" y1="25703" x2="4333" y2="25703"/>
                        <a14:foregroundMark x1="67764" y1="88554" x2="67764" y2="88554"/>
                        <a14:foregroundMark x1="89601" y1="78313" x2="89601" y2="78313"/>
                        <a14:foregroundMark x1="76776" y1="95783" x2="76776" y2="95783"/>
                        <a14:foregroundMark x1="93588" y1="70281" x2="93588" y2="70281"/>
                        <a14:foregroundMark x1="44714" y1="65261" x2="44714" y2="65261"/>
                        <a14:foregroundMark x1="42288" y1="59839" x2="42288" y2="59839"/>
                        <a14:foregroundMark x1="40555" y1="63855" x2="40555" y2="63855"/>
                        <a14:foregroundMark x1="42114" y1="72892" x2="42114" y2="72892"/>
                        <a14:foregroundMark x1="44367" y1="81928" x2="44367" y2="81928"/>
                        <a14:foregroundMark x1="27383" y1="53614" x2="27383" y2="53614"/>
                        <a14:foregroundMark x1="24263" y1="75904" x2="24263" y2="75904"/>
                        <a14:foregroundMark x1="26863" y1="75502" x2="26863" y2="75502"/>
                        <a14:foregroundMark x1="29116" y1="75502" x2="29116" y2="75502"/>
                        <a14:foregroundMark x1="22530" y1="75100" x2="22530" y2="75100"/>
                        <a14:foregroundMark x1="25303" y1="75100" x2="25303" y2="75100"/>
                        <a14:foregroundMark x1="26863" y1="75301" x2="26863" y2="75301"/>
                        <a14:foregroundMark x1="25823" y1="75904" x2="25823" y2="75904"/>
                        <a14:foregroundMark x1="27210" y1="75703" x2="27210" y2="75703"/>
                        <a14:foregroundMark x1="27903" y1="76305" x2="27903" y2="76305"/>
                        <a14:foregroundMark x1="28250" y1="76305" x2="28250" y2="76305"/>
                        <a14:foregroundMark x1="28250" y1="76104" x2="28250" y2="76104"/>
                        <a14:foregroundMark x1="26516" y1="75301" x2="26516" y2="75301"/>
                        <a14:foregroundMark x1="27556" y1="75301" x2="27556" y2="75301"/>
                        <a14:foregroundMark x1="27036" y1="74498" x2="27036" y2="74498"/>
                        <a14:foregroundMark x1="23397" y1="75100" x2="23397" y2="75100"/>
                        <a14:foregroundMark x1="22010" y1="75100" x2="22010" y2="75100"/>
                        <a14:foregroundMark x1="21664" y1="74900" x2="21664" y2="74900"/>
                        <a14:foregroundMark x1="22704" y1="76104" x2="22704" y2="76104"/>
                        <a14:foregroundMark x1="22010" y1="76104" x2="22010" y2="76104"/>
                        <a14:foregroundMark x1="40555" y1="31727" x2="40555" y2="31727"/>
                        <a14:foregroundMark x1="39515" y1="31526" x2="39515" y2="31526"/>
                        <a14:foregroundMark x1="39688" y1="31124" x2="39688" y2="31124"/>
                        <a14:foregroundMark x1="40035" y1="29719" x2="40555" y2="29719"/>
                        <a14:foregroundMark x1="42634" y1="31124" x2="42634" y2="31124"/>
                        <a14:foregroundMark x1="43501" y1="31124" x2="43501" y2="31124"/>
                        <a14:foregroundMark x1="44541" y1="31526" x2="44541" y2="31526"/>
                        <a14:foregroundMark x1="44541" y1="31526" x2="44541" y2="31526"/>
                        <a14:foregroundMark x1="45234" y1="31526" x2="45234" y2="31526"/>
                        <a14:foregroundMark x1="46101" y1="31526" x2="46101" y2="31526"/>
                        <a14:foregroundMark x1="46274" y1="31325" x2="46274" y2="31325"/>
                        <a14:foregroundMark x1="44194" y1="30120" x2="44194" y2="30120"/>
                        <a14:foregroundMark x1="40208" y1="32530" x2="40208" y2="32530"/>
                        <a14:foregroundMark x1="39861" y1="30522" x2="39861" y2="30522"/>
                        <a14:foregroundMark x1="42461" y1="30321" x2="42461" y2="30321"/>
                        <a14:foregroundMark x1="45754" y1="31325" x2="45754" y2="31325"/>
                        <a14:foregroundMark x1="45927" y1="31526" x2="45927" y2="31526"/>
                        <a14:foregroundMark x1="46620" y1="71687" x2="46620" y2="71687"/>
                        <a14:foregroundMark x1="50607" y1="67871" x2="50607" y2="67871"/>
                        <a14:foregroundMark x1="50953" y1="79116" x2="50953" y2="79116"/>
                        <a14:foregroundMark x1="53033" y1="78514" x2="53033" y2="78514"/>
                        <a14:foregroundMark x1="54766" y1="75301" x2="54766" y2="75301"/>
                        <a14:foregroundMark x1="38475" y1="80522" x2="38475" y2="80522"/>
                        <a14:foregroundMark x1="90468" y1="89759" x2="90468" y2="89759"/>
                        <a14:foregroundMark x1="90121" y1="87751" x2="90121" y2="87751"/>
                        <a14:foregroundMark x1="91161" y1="87751" x2="91161" y2="87751"/>
                        <a14:foregroundMark x1="92721" y1="87751" x2="92721" y2="87751"/>
                        <a14:foregroundMark x1="92721" y1="88755" x2="91854" y2="88956"/>
                        <a14:foregroundMark x1="91508" y1="88956" x2="91508" y2="88956"/>
                        <a14:foregroundMark x1="92201" y1="88956" x2="92201" y2="88956"/>
                        <a14:foregroundMark x1="92548" y1="88956" x2="93068" y2="88956"/>
                        <a14:foregroundMark x1="93241" y1="88956" x2="93241" y2="88956"/>
                        <a14:foregroundMark x1="93241" y1="88956" x2="93241" y2="88956"/>
                        <a14:foregroundMark x1="93934" y1="89157" x2="93934" y2="89157"/>
                        <a14:foregroundMark x1="92201" y1="87751" x2="91161" y2="87751"/>
                        <a14:foregroundMark x1="90641" y1="87751" x2="90641" y2="87751"/>
                        <a14:foregroundMark x1="90121" y1="88153" x2="90121" y2="88153"/>
                        <a14:foregroundMark x1="89601" y1="88353" x2="89601" y2="88353"/>
                        <a14:foregroundMark x1="88908" y1="87952" x2="88908" y2="87952"/>
                        <a14:foregroundMark x1="90121" y1="86948" x2="90121" y2="86948"/>
                        <a14:foregroundMark x1="89601" y1="87349" x2="89601" y2="87349"/>
                        <a14:foregroundMark x1="89601" y1="87349" x2="89601" y2="87349"/>
                        <a14:foregroundMark x1="89601" y1="87349" x2="89601" y2="87349"/>
                        <a14:foregroundMark x1="89601" y1="87349" x2="90815" y2="86345"/>
                        <a14:foregroundMark x1="19931" y1="75301" x2="30849" y2="77912"/>
                        <a14:foregroundMark x1="30849" y1="77912" x2="20797" y2="74699"/>
                        <a14:foregroundMark x1="20797" y1="74699" x2="20104" y2="76104"/>
                        <a14:foregroundMark x1="33276" y1="74699" x2="33276" y2="75100"/>
                        <a14:foregroundMark x1="33102" y1="76104" x2="33102" y2="76104"/>
                        <a14:foregroundMark x1="34489" y1="78313" x2="34489" y2="78313"/>
                        <a14:foregroundMark x1="43154" y1="29518" x2="46794" y2="29920"/>
                        <a14:foregroundMark x1="39168" y1="29518" x2="49047" y2="31928"/>
                        <a14:foregroundMark x1="49047" y1="31928" x2="40208" y2="31124"/>
                        <a14:foregroundMark x1="40208" y1="31124" x2="38821" y2="29719"/>
                      </a14:backgroundRemoval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832"/>
          <a:stretch/>
        </p:blipFill>
        <p:spPr bwMode="auto">
          <a:xfrm>
            <a:off x="3121739" y="2610466"/>
            <a:ext cx="5495925" cy="375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D621AAB-3444-40AC-B8D2-78D836B94D90}"/>
              </a:ext>
            </a:extLst>
          </p:cNvPr>
          <p:cNvSpPr/>
          <p:nvPr/>
        </p:nvSpPr>
        <p:spPr>
          <a:xfrm>
            <a:off x="117988" y="2421200"/>
            <a:ext cx="2261420" cy="11872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C6667B6-9425-4AFF-A4F5-A2F64D227A71}"/>
              </a:ext>
            </a:extLst>
          </p:cNvPr>
          <p:cNvSpPr/>
          <p:nvPr/>
        </p:nvSpPr>
        <p:spPr>
          <a:xfrm>
            <a:off x="117988" y="3812465"/>
            <a:ext cx="2261420" cy="11872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D8350EA-AD76-4C44-BAF8-B71BF0F50C92}"/>
              </a:ext>
            </a:extLst>
          </p:cNvPr>
          <p:cNvSpPr/>
          <p:nvPr/>
        </p:nvSpPr>
        <p:spPr>
          <a:xfrm>
            <a:off x="117988" y="5196668"/>
            <a:ext cx="2261420" cy="11872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748CB3C6-A797-4E33-9219-6D37153A5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03" b="95382" l="4333" r="93934">
                        <a14:foregroundMark x1="44887" y1="64056" x2="44887" y2="64056"/>
                        <a14:foregroundMark x1="48007" y1="65863" x2="48007" y2="65863"/>
                        <a14:foregroundMark x1="48873" y1="72892" x2="48873" y2="72892"/>
                        <a14:foregroundMark x1="40035" y1="76908" x2="40035" y2="76908"/>
                        <a14:foregroundMark x1="35009" y1="69277" x2="35009" y2="69277"/>
                        <a14:foregroundMark x1="29809" y1="60843" x2="29809" y2="60843"/>
                        <a14:foregroundMark x1="12478" y1="27912" x2="12478" y2="27912"/>
                        <a14:foregroundMark x1="4333" y1="25703" x2="4333" y2="25703"/>
                        <a14:foregroundMark x1="89601" y1="78313" x2="89601" y2="78313"/>
                        <a14:foregroundMark x1="76776" y1="95783" x2="76776" y2="95783"/>
                        <a14:foregroundMark x1="42288" y1="59839" x2="42288" y2="59839"/>
                        <a14:foregroundMark x1="40555" y1="63855" x2="40555" y2="63855"/>
                        <a14:foregroundMark x1="42114" y1="72892" x2="42114" y2="72892"/>
                        <a14:foregroundMark x1="27383" y1="53614" x2="27383" y2="53614"/>
                        <a14:foregroundMark x1="46620" y1="71687" x2="46620" y2="71687"/>
                        <a14:foregroundMark x1="50607" y1="67871" x2="50607" y2="67871"/>
                        <a14:foregroundMark x1="38475" y1="80522" x2="38475" y2="80522"/>
                        <a14:foregroundMark x1="92721" y1="87751" x2="92721" y2="87751"/>
                        <a14:foregroundMark x1="93934" y1="89157" x2="93934" y2="89157"/>
                        <a14:foregroundMark x1="34489" y1="78313" x2="34489" y2="78313"/>
                        <a14:foregroundMark x1="39168" y1="29518" x2="40007" y2="29723"/>
                        <a14:foregroundMark x1="39217" y1="30120" x2="38821" y2="29719"/>
                        <a14:foregroundMark x1="39553" y1="30460" x2="39217" y2="30120"/>
                        <a14:foregroundMark x1="26690" y1="38353" x2="26690" y2="38353"/>
                        <a14:backgroundMark x1="43154" y1="69679" x2="43154" y2="69679"/>
                        <a14:backgroundMark x1="24610" y1="53213" x2="24610" y2="53213"/>
                        <a14:backgroundMark x1="43501" y1="78916" x2="43501" y2="78916"/>
                        <a14:backgroundMark x1="43501" y1="62048" x2="43501" y2="62048"/>
                        <a14:backgroundMark x1="51646" y1="80321" x2="51646" y2="80321"/>
                        <a14:backgroundMark x1="33276" y1="69679" x2="33276" y2="69679"/>
                        <a14:backgroundMark x1="37782" y1="72289" x2="37782" y2="72289"/>
                        <a14:backgroundMark x1="36915" y1="73494" x2="36915" y2="73494"/>
                        <a14:backgroundMark x1="37782" y1="71285" x2="37782" y2="71285"/>
                        <a14:backgroundMark x1="53553" y1="73494" x2="53553" y2="73494"/>
                        <a14:backgroundMark x1="48700" y1="64659" x2="48700" y2="64659"/>
                        <a14:backgroundMark x1="55633" y1="78916" x2="55633" y2="78916"/>
                        <a14:backgroundMark x1="61179" y1="86546" x2="61179" y2="86546"/>
                        <a14:backgroundMark x1="69151" y1="88353" x2="69151" y2="88353"/>
                        <a14:backgroundMark x1="72617" y1="88353" x2="72617" y2="88353"/>
                        <a14:backgroundMark x1="78856" y1="86747" x2="80936" y2="85743"/>
                        <a14:backgroundMark x1="87522" y1="81124" x2="87522" y2="81124"/>
                        <a14:backgroundMark x1="89775" y1="78514" x2="89775" y2="78514"/>
                        <a14:backgroundMark x1="91161" y1="77309" x2="91161" y2="77309"/>
                        <a14:backgroundMark x1="90468" y1="76908" x2="90468" y2="76908"/>
                        <a14:backgroundMark x1="84922" y1="79920" x2="84922" y2="79920"/>
                        <a14:backgroundMark x1="86135" y1="76908" x2="86135" y2="76908"/>
                        <a14:backgroundMark x1="91681" y1="73092" x2="91681" y2="73092"/>
                        <a14:backgroundMark x1="69151" y1="95582" x2="69151" y2="95582"/>
                        <a14:backgroundMark x1="61872" y1="89960" x2="60485" y2="87550"/>
                        <a14:backgroundMark x1="53206" y1="77711" x2="53206" y2="77711"/>
                        <a14:backgroundMark x1="49393" y1="76104" x2="49393" y2="76104"/>
                        <a14:backgroundMark x1="46101" y1="78514" x2="46101" y2="78514"/>
                        <a14:backgroundMark x1="36568" y1="71687" x2="36568" y2="71687"/>
                        <a14:backgroundMark x1="42461" y1="78514" x2="42461" y2="78514"/>
                        <a14:backgroundMark x1="51300" y1="82329" x2="51300" y2="82329"/>
                        <a14:backgroundMark x1="56846" y1="83735" x2="56846" y2="83735"/>
                        <a14:backgroundMark x1="58232" y1="78916" x2="58232" y2="78916"/>
                        <a14:backgroundMark x1="54939" y1="76908" x2="54939" y2="76908"/>
                        <a14:backgroundMark x1="50953" y1="86747" x2="50953" y2="86747"/>
                        <a14:backgroundMark x1="38821" y1="80723" x2="38821" y2="80723"/>
                        <a14:backgroundMark x1="38821" y1="71285" x2="38821" y2="71285"/>
                        <a14:backgroundMark x1="27383" y1="77309" x2="27383" y2="77309"/>
                        <a14:backgroundMark x1="18718" y1="77711" x2="18718" y2="77711"/>
                        <a14:backgroundMark x1="23050" y1="76908" x2="23397" y2="77711"/>
                        <a14:backgroundMark x1="39515" y1="30522" x2="48700" y2="32329"/>
                        <a14:backgroundMark x1="86482" y1="74699" x2="90121" y2="75703"/>
                        <a14:backgroundMark x1="91681" y1="68072" x2="87868" y2="74699"/>
                        <a14:backgroundMark x1="69671" y1="86747" x2="91508" y2="88956"/>
                        <a14:backgroundMark x1="91508" y1="88956" x2="92374" y2="90161"/>
                        <a14:backgroundMark x1="53033" y1="74699" x2="52686" y2="78916"/>
                        <a14:backgroundMark x1="30849" y1="74699" x2="31889" y2="77309"/>
                        <a14:backgroundMark x1="23397" y1="72691" x2="28943" y2="75100"/>
                        <a14:backgroundMark x1="16118" y1="75301" x2="20104" y2="74297"/>
                        <a14:backgroundMark x1="20104" y1="75301" x2="20971" y2="74297"/>
                        <a14:backgroundMark x1="28596" y1="76908" x2="24090" y2="79518"/>
                        <a14:backgroundMark x1="23397" y1="74699" x2="21317" y2="78916"/>
                        <a14:backgroundMark x1="76603" y1="97189" x2="76603" y2="97189"/>
                        <a14:backgroundMark x1="76950" y1="97189" x2="76950" y2="97189"/>
                        <a14:backgroundMark x1="39515" y1="28514" x2="39515" y2="28514"/>
                        <a14:backgroundMark x1="39861" y1="30120" x2="39861" y2="30120"/>
                        <a14:backgroundMark x1="39168" y1="30120" x2="39168" y2="30120"/>
                        <a14:backgroundMark x1="38821" y1="30723" x2="38821" y2="30723"/>
                        <a14:backgroundMark x1="58232" y1="70482" x2="58232" y2="70482"/>
                        <a14:backgroundMark x1="44021" y1="64056" x2="44021" y2="64056"/>
                        <a14:backgroundMark x1="44367" y1="65462" x2="44367" y2="65462"/>
                        <a14:backgroundMark x1="46447" y1="70884" x2="46447" y2="70884"/>
                        <a14:backgroundMark x1="39861" y1="65060" x2="39861" y2="65060"/>
                        <a14:backgroundMark x1="40728" y1="66667" x2="41421" y2="68474"/>
                        <a14:backgroundMark x1="42114" y1="72691" x2="42114" y2="72691"/>
                        <a14:backgroundMark x1="45407" y1="79116" x2="45407" y2="79116"/>
                        <a14:backgroundMark x1="42808" y1="77711" x2="65685" y2="88956"/>
                        <a14:backgroundMark x1="65685" y1="88956" x2="89081" y2="91365"/>
                        <a14:backgroundMark x1="89081" y1="91365" x2="80589" y2="94378"/>
                      </a14:backgroundRemoval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833" r="20562" b="24359"/>
          <a:stretch/>
        </p:blipFill>
        <p:spPr bwMode="auto">
          <a:xfrm>
            <a:off x="489139" y="2492487"/>
            <a:ext cx="1634629" cy="9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45F1A9D9-C432-4D8E-895E-EC7D648C2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03" b="95382" l="4333" r="93934">
                        <a14:foregroundMark x1="41594" y1="67671" x2="41594" y2="67671"/>
                        <a14:foregroundMark x1="44887" y1="64056" x2="44887" y2="64056"/>
                        <a14:foregroundMark x1="48007" y1="65863" x2="48007" y2="65863"/>
                        <a14:foregroundMark x1="48873" y1="72892" x2="48873" y2="72892"/>
                        <a14:foregroundMark x1="46274" y1="81928" x2="46274" y2="81928"/>
                        <a14:foregroundMark x1="40035" y1="76908" x2="40035" y2="76908"/>
                        <a14:foregroundMark x1="35009" y1="69277" x2="35009" y2="69277"/>
                        <a14:foregroundMark x1="29809" y1="60843" x2="29809" y2="60843"/>
                        <a14:foregroundMark x1="12478" y1="27912" x2="12478" y2="27912"/>
                        <a14:foregroundMark x1="4333" y1="25703" x2="4333" y2="25703"/>
                        <a14:foregroundMark x1="44714" y1="65261" x2="44714" y2="65261"/>
                        <a14:foregroundMark x1="42288" y1="59839" x2="42288" y2="59839"/>
                        <a14:foregroundMark x1="40555" y1="63855" x2="40555" y2="63855"/>
                        <a14:foregroundMark x1="42114" y1="72892" x2="42114" y2="72892"/>
                        <a14:foregroundMark x1="44367" y1="81928" x2="44367" y2="81928"/>
                        <a14:foregroundMark x1="27383" y1="53614" x2="27383" y2="53614"/>
                        <a14:foregroundMark x1="46620" y1="71687" x2="46620" y2="71687"/>
                        <a14:foregroundMark x1="50607" y1="67871" x2="50607" y2="67871"/>
                        <a14:foregroundMark x1="50953" y1="79116" x2="50953" y2="79116"/>
                        <a14:foregroundMark x1="54766" y1="75301" x2="54766" y2="75301"/>
                        <a14:foregroundMark x1="38475" y1="80522" x2="38475" y2="80522"/>
                        <a14:foregroundMark x1="33276" y1="74699" x2="33276" y2="75100"/>
                        <a14:foregroundMark x1="33102" y1="76104" x2="33102" y2="76104"/>
                        <a14:foregroundMark x1="34489" y1="78313" x2="34489" y2="78313"/>
                        <a14:foregroundMark x1="26516" y1="52410" x2="26516" y2="52410"/>
                        <a14:foregroundMark x1="52860" y1="79920" x2="52860" y2="79920"/>
                        <a14:foregroundMark x1="56499" y1="76707" x2="56499" y2="76707"/>
                        <a14:foregroundMark x1="57539" y1="76305" x2="57539" y2="76305"/>
                        <a14:foregroundMark x1="57019" y1="76506" x2="57019" y2="76506"/>
                        <a14:foregroundMark x1="56326" y1="75904" x2="56326" y2="75904"/>
                        <a14:foregroundMark x1="57886" y1="75502" x2="57886" y2="75502"/>
                        <a14:foregroundMark x1="57019" y1="76305" x2="57019" y2="76305"/>
                        <a14:foregroundMark x1="55286" y1="75904" x2="55286" y2="75904"/>
                        <a14:foregroundMark x1="57366" y1="77108" x2="57366" y2="77108"/>
                        <a14:foregroundMark x1="56499" y1="76707" x2="56499" y2="76707"/>
                        <a14:foregroundMark x1="56153" y1="76104" x2="56153" y2="76104"/>
                        <a14:foregroundMark x1="57366" y1="76506" x2="57366" y2="76506"/>
                        <a14:foregroundMark x1="56846" y1="76104" x2="56846" y2="76104"/>
                        <a14:foregroundMark x1="56499" y1="76104" x2="56499" y2="76104"/>
                        <a14:foregroundMark x1="56326" y1="76104" x2="56326" y2="76104"/>
                        <a14:foregroundMark x1="56326" y1="76104" x2="56326" y2="76104"/>
                        <a14:foregroundMark x1="56672" y1="76506" x2="56672" y2="76506"/>
                        <a14:foregroundMark x1="56846" y1="76707" x2="56846" y2="76707"/>
                        <a14:foregroundMark x1="57366" y1="76707" x2="57366" y2="76707"/>
                        <a14:foregroundMark x1="57019" y1="76707" x2="57019" y2="76707"/>
                        <a14:foregroundMark x1="55979" y1="76104" x2="55979" y2="76104"/>
                        <a14:foregroundMark x1="55979" y1="76104" x2="55979" y2="76104"/>
                        <a14:foregroundMark x1="56153" y1="76305" x2="56153" y2="76305"/>
                        <a14:foregroundMark x1="56326" y1="75904" x2="57192" y2="76707"/>
                        <a14:foregroundMark x1="55286" y1="80321" x2="55286" y2="80321"/>
                        <a14:foregroundMark x1="55979" y1="76104" x2="55979" y2="76104"/>
                        <a14:foregroundMark x1="57366" y1="76908" x2="57366" y2="76908"/>
                        <a14:foregroundMark x1="56153" y1="76104" x2="56153" y2="76104"/>
                        <a14:foregroundMark x1="56153" y1="76104" x2="56153" y2="76104"/>
                        <a14:foregroundMark x1="56326" y1="75904" x2="55459" y2="75904"/>
                        <a14:foregroundMark x1="55979" y1="75904" x2="55979" y2="75904"/>
                        <a14:foregroundMark x1="56499" y1="75502" x2="56499" y2="75502"/>
                        <a14:foregroundMark x1="51127" y1="63253" x2="51127" y2="63253"/>
                        <a14:foregroundMark x1="45122" y1="56627" x2="44541" y2="56024"/>
                        <a14:foregroundMark x1="46476" y1="58032" x2="45122" y2="56627"/>
                        <a14:foregroundMark x1="47057" y1="58635" x2="46476" y2="58032"/>
                        <a14:foregroundMark x1="49573" y1="61245" x2="47057" y2="58635"/>
                        <a14:foregroundMark x1="51121" y1="62851" x2="49573" y2="61245"/>
                        <a14:foregroundMark x1="51702" y1="63454" x2="51121" y2="62851"/>
                        <a14:foregroundMark x1="52088" y1="63855" x2="51702" y2="63454"/>
                        <a14:foregroundMark x1="52669" y1="64458" x2="52088" y2="63855"/>
                        <a14:foregroundMark x1="53056" y1="64859" x2="52669" y2="64458"/>
                        <a14:foregroundMark x1="53637" y1="65462" x2="53056" y2="64859"/>
                        <a14:foregroundMark x1="54605" y1="66466" x2="53637" y2="65462"/>
                        <a14:foregroundMark x1="56153" y1="68072" x2="54605" y2="66466"/>
                        <a14:foregroundMark x1="40607" y1="61245" x2="35009" y2="68675"/>
                        <a14:foregroundMark x1="41061" y1="60643" x2="40607" y2="61245"/>
                        <a14:foregroundMark x1="42574" y1="58635" x2="41061" y2="60643"/>
                        <a14:foregroundMark x1="43028" y1="58032" x2="42574" y2="58635"/>
                        <a14:foregroundMark x1="44087" y1="56627" x2="43028" y2="58032"/>
                        <a14:foregroundMark x1="44541" y1="56024" x2="44087" y2="56627"/>
                        <a14:foregroundMark x1="29138" y1="55622" x2="28596" y2="54418"/>
                        <a14:foregroundMark x1="35009" y1="68675" x2="29138" y2="55622"/>
                        <a14:foregroundMark x1="28997" y1="55622" x2="34142" y2="71084"/>
                        <a14:foregroundMark x1="28596" y1="54418" x2="28997" y2="55622"/>
                        <a14:foregroundMark x1="34142" y1="71084" x2="42634" y2="83735"/>
                        <a14:foregroundMark x1="42634" y1="83735" x2="55806" y2="78715"/>
                        <a14:foregroundMark x1="55806" y1="78715" x2="56672" y2="68876"/>
                        <a14:foregroundMark x1="40035" y1="56024" x2="40035" y2="56024"/>
                        <a14:foregroundMark x1="42808" y1="50402" x2="42808" y2="50402"/>
                        <a14:foregroundMark x1="27383" y1="45181" x2="27383" y2="45181"/>
                        <a14:backgroundMark x1="32062" y1="49799" x2="32062" y2="49799"/>
                        <a14:backgroundMark x1="45234" y1="50201" x2="45234" y2="50201"/>
                        <a14:backgroundMark x1="56153" y1="59237" x2="56153" y2="59237"/>
                        <a14:backgroundMark x1="33276" y1="35944" x2="33276" y2="35944"/>
                        <a14:backgroundMark x1="12825" y1="29317" x2="12825" y2="29317"/>
                        <a14:backgroundMark x1="3986" y1="24498" x2="3986" y2="24498"/>
                        <a14:backgroundMark x1="10919" y1="46386" x2="10919" y2="46386"/>
                        <a14:backgroundMark x1="14211" y1="53614" x2="14211" y2="53614"/>
                        <a14:backgroundMark x1="5893" y1="32129" x2="5893" y2="32129"/>
                        <a14:backgroundMark x1="18891" y1="35341" x2="18891" y2="35341"/>
                        <a14:backgroundMark x1="32756" y1="40763" x2="32756" y2="40763"/>
                        <a14:backgroundMark x1="36915" y1="56426" x2="36915" y2="56426"/>
                        <a14:backgroundMark x1="44021" y1="50602" x2="44021" y2="50602"/>
                        <a14:backgroundMark x1="51820" y1="54819" x2="51820" y2="54819"/>
                        <a14:backgroundMark x1="44194" y1="42369" x2="44194" y2="42369"/>
                        <a14:backgroundMark x1="46274" y1="38956" x2="46794" y2="39960"/>
                        <a14:backgroundMark x1="48007" y1="46586" x2="52686" y2="58032"/>
                        <a14:backgroundMark x1="54419" y1="59639" x2="55979" y2="60442"/>
                        <a14:backgroundMark x1="34835" y1="41365" x2="34835" y2="41365"/>
                        <a14:backgroundMark x1="23744" y1="30522" x2="23744" y2="30522"/>
                        <a14:backgroundMark x1="21144" y1="32731" x2="21144" y2="32731"/>
                        <a14:backgroundMark x1="33276" y1="47189" x2="33276" y2="47189"/>
                        <a14:backgroundMark x1="30676" y1="37751" x2="30676" y2="37751"/>
                        <a14:backgroundMark x1="20797" y1="32530" x2="20797" y2="32530"/>
                        <a14:backgroundMark x1="21317" y1="36546" x2="21317" y2="36546"/>
                        <a14:backgroundMark x1="15598" y1="41968" x2="15598" y2="41968"/>
                        <a14:backgroundMark x1="19584" y1="36546" x2="20104" y2="36546"/>
                        <a14:backgroundMark x1="39515" y1="28715" x2="35355" y2="33936"/>
                        <a14:backgroundMark x1="4853" y1="28313" x2="4853" y2="28313"/>
                        <a14:backgroundMark x1="41421" y1="29116" x2="45234" y2="29518"/>
                        <a14:backgroundMark x1="29289" y1="44177" x2="29289" y2="44177"/>
                        <a14:backgroundMark x1="16638" y1="32530" x2="16638" y2="32530"/>
                        <a14:backgroundMark x1="11958" y1="26707" x2="11958" y2="26707"/>
                        <a14:backgroundMark x1="4679" y1="26506" x2="4679" y2="26506"/>
                        <a14:backgroundMark x1="4333" y1="25502" x2="4333" y2="25502"/>
                        <a14:backgroundMark x1="12825" y1="28514" x2="12825" y2="28514"/>
                        <a14:backgroundMark x1="44367" y1="30924" x2="48700" y2="31124"/>
                        <a14:backgroundMark x1="23570" y1="75100" x2="27730" y2="74699"/>
                        <a14:backgroundMark x1="90121" y1="88956" x2="93761" y2="88755"/>
                        <a14:backgroundMark x1="30503" y1="76908" x2="21317" y2="79116"/>
                        <a14:backgroundMark x1="21317" y1="79116" x2="30156" y2="79116"/>
                        <a14:backgroundMark x1="30156" y1="79116" x2="31196" y2="75502"/>
                        <a14:backgroundMark x1="32409" y1="52008" x2="32409" y2="52008"/>
                        <a14:backgroundMark x1="62912" y1="88153" x2="62912" y2="88153"/>
                        <a14:backgroundMark x1="53726" y1="86747" x2="53726" y2="86747"/>
                        <a14:backgroundMark x1="58579" y1="83133" x2="58579" y2="83133"/>
                        <a14:backgroundMark x1="41941" y1="50402" x2="41941" y2="50402"/>
                        <a14:backgroundMark x1="60485" y1="81727" x2="60485" y2="81727"/>
                        <a14:backgroundMark x1="61005" y1="76506" x2="61005" y2="76506"/>
                        <a14:backgroundMark x1="59272" y1="69277" x2="59272" y2="69277"/>
                        <a14:backgroundMark x1="68284" y1="86145" x2="68284" y2="86145"/>
                        <a14:backgroundMark x1="82669" y1="80723" x2="82669" y2="80723"/>
                        <a14:backgroundMark x1="90121" y1="74297" x2="90121" y2="74297"/>
                        <a14:backgroundMark x1="91161" y1="75100" x2="80243" y2="74096"/>
                        <a14:backgroundMark x1="80243" y1="74096" x2="78163" y2="84137"/>
                        <a14:backgroundMark x1="78163" y1="84137" x2="69324" y2="93173"/>
                        <a14:backgroundMark x1="69324" y1="93173" x2="82669" y2="81325"/>
                        <a14:backgroundMark x1="82669" y1="81325" x2="92028" y2="96787"/>
                        <a14:backgroundMark x1="92028" y1="96787" x2="93934" y2="86345"/>
                        <a14:backgroundMark x1="93934" y1="86345" x2="89775" y2="76305"/>
                        <a14:backgroundMark x1="89775" y1="76305" x2="84575" y2="84940"/>
                        <a14:backgroundMark x1="84575" y1="84940" x2="96534" y2="74498"/>
                        <a14:backgroundMark x1="96534" y1="74498" x2="83882" y2="66667"/>
                        <a14:backgroundMark x1="83882" y1="66667" x2="63951" y2="72289"/>
                        <a14:backgroundMark x1="57020" y1="80321" x2="56153" y2="81325"/>
                        <a14:backgroundMark x1="57366" y1="79920" x2="57020" y2="80321"/>
                        <a14:backgroundMark x1="57550" y1="79707" x2="57366" y2="79920"/>
                        <a14:backgroundMark x1="59793" y1="77108" x2="58079" y2="79094"/>
                        <a14:backgroundMark x1="59966" y1="76908" x2="59793" y2="77108"/>
                        <a14:backgroundMark x1="60139" y1="76707" x2="59966" y2="76908"/>
                        <a14:backgroundMark x1="60312" y1="76506" x2="60139" y2="76707"/>
                        <a14:backgroundMark x1="60486" y1="76305" x2="60312" y2="76506"/>
                        <a14:backgroundMark x1="60659" y1="76104" x2="60486" y2="76305"/>
                        <a14:backgroundMark x1="60832" y1="75904" x2="60659" y2="76104"/>
                        <a14:backgroundMark x1="61179" y1="75502" x2="60832" y2="75904"/>
                        <a14:backgroundMark x1="63951" y1="72289" x2="61179" y2="75502"/>
                        <a14:backgroundMark x1="57724" y1="80321" x2="76256" y2="68474"/>
                        <a14:backgroundMark x1="56153" y1="81325" x2="57724" y2="80321"/>
                        <a14:backgroundMark x1="76256" y1="68474" x2="66031" y2="79920"/>
                        <a14:backgroundMark x1="57422" y1="76707" x2="57253" y2="76644"/>
                        <a14:backgroundMark x1="57960" y1="76908" x2="57422" y2="76707"/>
                        <a14:backgroundMark x1="58496" y1="77108" x2="57960" y2="76908"/>
                        <a14:backgroundMark x1="66031" y1="79920" x2="58496" y2="77108"/>
                        <a14:backgroundMark x1="59998" y1="72837" x2="65338" y2="68675"/>
                        <a14:backgroundMark x1="65338" y1="68675" x2="68111" y2="70281"/>
                        <a14:backgroundMark x1="53033" y1="87149" x2="53033" y2="87149"/>
                        <a14:backgroundMark x1="64125" y1="88554" x2="64125" y2="88554"/>
                        <a14:backgroundMark x1="34142" y1="38755" x2="34142" y2="38755"/>
                        <a14:backgroundMark x1="31542" y1="42771" x2="31542" y2="42771"/>
                        <a14:backgroundMark x1="46794" y1="46586" x2="46794" y2="46586"/>
                        <a14:backgroundMark x1="33969" y1="41566" x2="33969" y2="41566"/>
                        <a14:backgroundMark x1="19411" y1="36145" x2="19411" y2="36145"/>
                        <a14:backgroundMark x1="13172" y1="29116" x2="13172" y2="29116"/>
                        <a14:backgroundMark x1="21144" y1="36948" x2="21144" y2="36948"/>
                        <a14:backgroundMark x1="34142" y1="42369" x2="34142" y2="42369"/>
                        <a14:backgroundMark x1="37955" y1="49197" x2="39688" y2="49398"/>
                        <a14:backgroundMark x1="42808" y1="52811" x2="42808" y2="52811"/>
                        <a14:backgroundMark x1="24437" y1="44578" x2="24437" y2="44578"/>
                        <a14:backgroundMark x1="31716" y1="41566" x2="31716" y2="41566"/>
                        <a14:backgroundMark x1="20624" y1="42369" x2="20624" y2="42369"/>
                        <a14:backgroundMark x1="58232" y1="69478" x2="58232" y2="69478"/>
                        <a14:backgroundMark x1="77296" y1="96988" x2="77296" y2="96988"/>
                        <a14:backgroundMark x1="76603" y1="96185" x2="76603" y2="96185"/>
                        <a14:backgroundMark x1="76430" y1="95382" x2="75217" y2="96386"/>
                        <a14:backgroundMark x1="92374" y1="89558" x2="94801" y2="88353"/>
                        <a14:backgroundMark x1="47487" y1="32932" x2="48180" y2="31727"/>
                        <a14:backgroundMark x1="48527" y1="32129" x2="49740" y2="32530"/>
                        <a14:backgroundMark x1="48007" y1="31124" x2="49913" y2="31727"/>
                        <a14:backgroundMark x1="19411" y1="37349" x2="19411" y2="37349"/>
                        <a14:backgroundMark x1="31023" y1="39759" x2="31023" y2="39759"/>
                        <a14:backgroundMark x1="33622" y1="32530" x2="33622" y2="32530"/>
                        <a14:backgroundMark x1="25650" y1="39960" x2="25650" y2="39960"/>
                        <a14:backgroundMark x1="34662" y1="56024" x2="34662" y2="56024"/>
                        <a14:backgroundMark x1="43674" y1="56627" x2="43674" y2="56627"/>
                        <a14:backgroundMark x1="46274" y1="53012" x2="46274" y2="53012"/>
                        <a14:backgroundMark x1="55806" y1="63454" x2="55806" y2="63454"/>
                        <a14:backgroundMark x1="51127" y1="61245" x2="51127" y2="61245"/>
                        <a14:backgroundMark x1="57539" y1="64458" x2="57539" y2="64458"/>
                        <a14:backgroundMark x1="52166" y1="62851" x2="52166" y2="62851"/>
                        <a14:backgroundMark x1="34662" y1="54016" x2="34662" y2="54016"/>
                        <a14:backgroundMark x1="36915" y1="60643" x2="36915" y2="60643"/>
                        <a14:backgroundMark x1="36568" y1="54418" x2="36568" y2="54418"/>
                        <a14:backgroundMark x1="30676" y1="51807" x2="30676" y2="51807"/>
                        <a14:backgroundMark x1="32929" y1="55622" x2="32929" y2="55622"/>
                        <a14:backgroundMark x1="35529" y1="57631" x2="35529" y2="57631"/>
                        <a14:backgroundMark x1="38995" y1="56024" x2="38995" y2="56024"/>
                        <a14:backgroundMark x1="38128" y1="61245" x2="38128" y2="61245"/>
                        <a14:backgroundMark x1="52513" y1="65462" x2="52513" y2="65462"/>
                        <a14:backgroundMark x1="50260" y1="62851" x2="50260" y2="62851"/>
                        <a14:backgroundMark x1="52513" y1="64458" x2="52513" y2="64458"/>
                        <a14:backgroundMark x1="54419" y1="66466" x2="54419" y2="66466"/>
                        <a14:backgroundMark x1="51820" y1="63454" x2="51820" y2="63454"/>
                        <a14:backgroundMark x1="51127" y1="63855" x2="51127" y2="63855"/>
                        <a14:backgroundMark x1="53380" y1="64859" x2="53380" y2="64859"/>
                        <a14:backgroundMark x1="43501" y1="58635" x2="43501" y2="58635"/>
                        <a14:backgroundMark x1="42288" y1="58032" x2="42288" y2="58032"/>
                      </a14:backgroundRemoval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42" t="46655" r="21744" b="11296"/>
          <a:stretch/>
        </p:blipFill>
        <p:spPr bwMode="auto">
          <a:xfrm>
            <a:off x="363794" y="3807862"/>
            <a:ext cx="2015614" cy="118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6B5ACCB6-1D2A-4881-A21C-DD29F15F9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03" b="95382" l="4333" r="93934">
                        <a14:foregroundMark x1="40035" y1="76908" x2="40035" y2="76908"/>
                        <a14:foregroundMark x1="12478" y1="27912" x2="12478" y2="27912"/>
                        <a14:foregroundMark x1="67764" y1="88554" x2="67764" y2="88554"/>
                        <a14:foregroundMark x1="89601" y1="78313" x2="89601" y2="78313"/>
                        <a14:foregroundMark x1="76776" y1="95783" x2="76776" y2="95783"/>
                        <a14:foregroundMark x1="93588" y1="70281" x2="93588" y2="70281"/>
                        <a14:foregroundMark x1="46101" y1="31526" x2="46101" y2="31526"/>
                        <a14:foregroundMark x1="45754" y1="31325" x2="45754" y2="31325"/>
                        <a14:foregroundMark x1="45927" y1="31526" x2="45927" y2="31526"/>
                        <a14:foregroundMark x1="90468" y1="89759" x2="90468" y2="89759"/>
                        <a14:foregroundMark x1="92721" y1="88755" x2="91854" y2="88956"/>
                        <a14:foregroundMark x1="91508" y1="88956" x2="91508" y2="88956"/>
                        <a14:foregroundMark x1="92201" y1="88956" x2="92201" y2="88956"/>
                        <a14:foregroundMark x1="92548" y1="88956" x2="93068" y2="88956"/>
                        <a14:foregroundMark x1="93241" y1="88956" x2="93241" y2="88956"/>
                        <a14:foregroundMark x1="93241" y1="88956" x2="93241" y2="88956"/>
                        <a14:foregroundMark x1="93934" y1="89157" x2="93934" y2="89157"/>
                        <a14:foregroundMark x1="46911" y1="31734" x2="45510" y2="31606"/>
                        <a14:backgroundMark x1="23744" y1="37952" x2="30676" y2="46988"/>
                        <a14:backgroundMark x1="36222" y1="53414" x2="49047" y2="51205"/>
                        <a14:backgroundMark x1="49047" y1="51205" x2="34315" y2="24498"/>
                        <a14:backgroundMark x1="34315" y1="24498" x2="24090" y2="56426"/>
                        <a14:backgroundMark x1="24090" y1="56426" x2="20624" y2="35341"/>
                        <a14:backgroundMark x1="20624" y1="35341" x2="5893" y2="34940"/>
                        <a14:backgroundMark x1="5893" y1="34940" x2="24437" y2="65663"/>
                        <a14:backgroundMark x1="24437" y1="65663" x2="47660" y2="60843"/>
                        <a14:backgroundMark x1="47660" y1="60843" x2="35355" y2="73896"/>
                        <a14:backgroundMark x1="35355" y1="73896" x2="18544" y2="75100"/>
                        <a14:backgroundMark x1="18544" y1="75100" x2="24610" y2="55221"/>
                        <a14:backgroundMark x1="24610" y1="55221" x2="48873" y2="45181"/>
                        <a14:backgroundMark x1="48873" y1="45181" x2="58232" y2="52410"/>
                        <a14:backgroundMark x1="58232" y1="52410" x2="48180" y2="80321"/>
                        <a14:backgroundMark x1="48180" y1="80321" x2="37435" y2="83133"/>
                        <a14:backgroundMark x1="37435" y1="83133" x2="33102" y2="59438"/>
                        <a14:backgroundMark x1="33102" y1="59438" x2="24263" y2="63655"/>
                        <a14:backgroundMark x1="24263" y1="63655" x2="1733" y2="30522"/>
                        <a14:backgroundMark x1="1733" y1="30522" x2="12305" y2="19880"/>
                        <a14:backgroundMark x1="12305" y1="19880" x2="24437" y2="32329"/>
                        <a14:backgroundMark x1="24437" y1="32329" x2="33795" y2="67470"/>
                        <a14:backgroundMark x1="33795" y1="67470" x2="65858" y2="56627"/>
                        <a14:backgroundMark x1="65858" y1="56627" x2="51300" y2="26707"/>
                        <a14:backgroundMark x1="51300" y1="26707" x2="34489" y2="15663"/>
                        <a14:backgroundMark x1="34489" y1="15663" x2="21837" y2="19679"/>
                        <a14:backgroundMark x1="21837" y1="19679" x2="36568" y2="37550"/>
                        <a14:backgroundMark x1="36568" y1="37550" x2="55633" y2="39759"/>
                        <a14:backgroundMark x1="55633" y1="39759" x2="57019" y2="40964"/>
                        <a14:backgroundMark x1="92201" y1="84337" x2="92374" y2="88554"/>
                        <a14:backgroundMark x1="40381" y1="26305" x2="42461" y2="42972"/>
                        <a14:backgroundMark x1="42461" y1="42972" x2="49047" y2="28313"/>
                        <a14:backgroundMark x1="49047" y1="28313" x2="48007" y2="31928"/>
                      </a14:backgroundRemoval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57" t="64339"/>
          <a:stretch/>
        </p:blipFill>
        <p:spPr bwMode="auto">
          <a:xfrm>
            <a:off x="363794" y="5302050"/>
            <a:ext cx="2015614" cy="108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F942F3-57A7-4E81-80D1-E8C729D8EF38}"/>
              </a:ext>
            </a:extLst>
          </p:cNvPr>
          <p:cNvSpPr/>
          <p:nvPr/>
        </p:nvSpPr>
        <p:spPr>
          <a:xfrm>
            <a:off x="0" y="6471154"/>
            <a:ext cx="9144000" cy="3868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1" name="Table 12">
            <a:extLst>
              <a:ext uri="{FF2B5EF4-FFF2-40B4-BE49-F238E27FC236}">
                <a16:creationId xmlns:a16="http://schemas.microsoft.com/office/drawing/2014/main" id="{A7B8FF18-7D81-4A82-9B57-1950CA280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77985"/>
              </p:ext>
            </p:extLst>
          </p:nvPr>
        </p:nvGraphicFramePr>
        <p:xfrm>
          <a:off x="5510980" y="6527416"/>
          <a:ext cx="353961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3403618711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Añadir a carrito 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Síguenos por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Dudas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92FAE2B-613B-403C-BB97-035E8E23465F}"/>
              </a:ext>
            </a:extLst>
          </p:cNvPr>
          <p:cNvSpPr/>
          <p:nvPr/>
        </p:nvSpPr>
        <p:spPr>
          <a:xfrm>
            <a:off x="4218039" y="-302449"/>
            <a:ext cx="4247535" cy="457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D6B4E9-CB9C-474F-A0EE-5EBFF1BD9C09}"/>
              </a:ext>
            </a:extLst>
          </p:cNvPr>
          <p:cNvSpPr txBox="1"/>
          <p:nvPr/>
        </p:nvSpPr>
        <p:spPr>
          <a:xfrm>
            <a:off x="3854246" y="24335"/>
            <a:ext cx="78658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Home </a:t>
            </a:r>
            <a:endParaRPr lang="es-ES" dirty="0"/>
          </a:p>
        </p:txBody>
      </p:sp>
      <p:graphicFrame>
        <p:nvGraphicFramePr>
          <p:cNvPr id="47" name="Table 12">
            <a:extLst>
              <a:ext uri="{FF2B5EF4-FFF2-40B4-BE49-F238E27FC236}">
                <a16:creationId xmlns:a16="http://schemas.microsoft.com/office/drawing/2014/main" id="{CE6C9D2A-08E4-47D5-9CCE-38BD44F7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43259"/>
              </p:ext>
            </p:extLst>
          </p:nvPr>
        </p:nvGraphicFramePr>
        <p:xfrm>
          <a:off x="6789174" y="337629"/>
          <a:ext cx="235974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Log in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/>
                        <a:t>Sing</a:t>
                      </a:r>
                      <a:r>
                        <a:rPr lang="es-MX" sz="1200" dirty="0"/>
                        <a:t> up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81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5C969-6A72-42B4-9001-02019B99A4D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C5213-CD3B-4EF9-B3DE-DCAC05C9B829}"/>
              </a:ext>
            </a:extLst>
          </p:cNvPr>
          <p:cNvSpPr/>
          <p:nvPr/>
        </p:nvSpPr>
        <p:spPr>
          <a:xfrm>
            <a:off x="0" y="0"/>
            <a:ext cx="9144000" cy="924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5F773-87C0-4DB4-BCB0-448F809A2AB6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072DB2-CCD1-42BB-B014-8D7B49123495}"/>
              </a:ext>
            </a:extLst>
          </p:cNvPr>
          <p:cNvCxnSpPr/>
          <p:nvPr/>
        </p:nvCxnSpPr>
        <p:spPr>
          <a:xfrm>
            <a:off x="0" y="0"/>
            <a:ext cx="904568" cy="92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0B453-E29B-4CDC-8A91-A95F16250DE6}"/>
              </a:ext>
            </a:extLst>
          </p:cNvPr>
          <p:cNvCxnSpPr>
            <a:cxnSpLocks/>
          </p:cNvCxnSpPr>
          <p:nvPr/>
        </p:nvCxnSpPr>
        <p:spPr>
          <a:xfrm flipV="1">
            <a:off x="0" y="-9832"/>
            <a:ext cx="904568" cy="92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BDB015-FFED-4148-ACBE-236EE92524E2}"/>
              </a:ext>
            </a:extLst>
          </p:cNvPr>
          <p:cNvSpPr txBox="1"/>
          <p:nvPr/>
        </p:nvSpPr>
        <p:spPr>
          <a:xfrm>
            <a:off x="108155" y="306946"/>
            <a:ext cx="7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LOGO </a:t>
            </a:r>
            <a:endParaRPr lang="es-E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7A0AF80-DBE6-4F85-A4B5-C0EE389361C1}"/>
              </a:ext>
            </a:extLst>
          </p:cNvPr>
          <p:cNvGraphicFramePr>
            <a:graphicFrameLocks noGrp="1"/>
          </p:cNvGraphicFramePr>
          <p:nvPr/>
        </p:nvGraphicFramePr>
        <p:xfrm>
          <a:off x="3244645" y="640080"/>
          <a:ext cx="589935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723381599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676902394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403618711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Quiénes somos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Productos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Tu región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Ofertas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Contacto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2F3CBE3-E585-4FF7-823C-ED3412B06CEF}"/>
              </a:ext>
            </a:extLst>
          </p:cNvPr>
          <p:cNvSpPr/>
          <p:nvPr/>
        </p:nvSpPr>
        <p:spPr>
          <a:xfrm>
            <a:off x="0" y="934064"/>
            <a:ext cx="9144000" cy="14158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102CE3-C367-497B-9632-04F2B5F16793}"/>
              </a:ext>
            </a:extLst>
          </p:cNvPr>
          <p:cNvSpPr/>
          <p:nvPr/>
        </p:nvSpPr>
        <p:spPr>
          <a:xfrm>
            <a:off x="4129548" y="2109019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989C0A-2EF4-4910-BF82-B1E47C7547E2}"/>
              </a:ext>
            </a:extLst>
          </p:cNvPr>
          <p:cNvSpPr/>
          <p:nvPr/>
        </p:nvSpPr>
        <p:spPr>
          <a:xfrm>
            <a:off x="4513006" y="2109020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78FA2A-6FAF-4EC9-BDFD-F0045367D91B}"/>
              </a:ext>
            </a:extLst>
          </p:cNvPr>
          <p:cNvSpPr/>
          <p:nvPr/>
        </p:nvSpPr>
        <p:spPr>
          <a:xfrm>
            <a:off x="4896464" y="2109019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aphic 17" descr="Caret Right outline">
            <a:extLst>
              <a:ext uri="{FF2B5EF4-FFF2-40B4-BE49-F238E27FC236}">
                <a16:creationId xmlns:a16="http://schemas.microsoft.com/office/drawing/2014/main" id="{D69ADE00-1C39-4AF7-BB07-0DF6582F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6193" y="1194619"/>
            <a:ext cx="914400" cy="914400"/>
          </a:xfrm>
          <a:prstGeom prst="rect">
            <a:avLst/>
          </a:prstGeom>
        </p:spPr>
      </p:pic>
      <p:pic>
        <p:nvPicPr>
          <p:cNvPr id="19" name="Graphic 18" descr="Caret Right outline">
            <a:extLst>
              <a:ext uri="{FF2B5EF4-FFF2-40B4-BE49-F238E27FC236}">
                <a16:creationId xmlns:a16="http://schemas.microsoft.com/office/drawing/2014/main" id="{1B4D5B58-1AF0-444A-878C-B94F15DBE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137652" y="1184787"/>
            <a:ext cx="914400" cy="9144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10F374-6786-4AEE-A2C8-FBD0E89BE216}"/>
              </a:ext>
            </a:extLst>
          </p:cNvPr>
          <p:cNvSpPr/>
          <p:nvPr/>
        </p:nvSpPr>
        <p:spPr>
          <a:xfrm>
            <a:off x="2054942" y="1074177"/>
            <a:ext cx="5034116" cy="914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E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87AB5C-034C-421F-9657-71A016BD342B}"/>
              </a:ext>
            </a:extLst>
          </p:cNvPr>
          <p:cNvCxnSpPr>
            <a:cxnSpLocks/>
          </p:cNvCxnSpPr>
          <p:nvPr/>
        </p:nvCxnSpPr>
        <p:spPr>
          <a:xfrm>
            <a:off x="2123768" y="1184787"/>
            <a:ext cx="4965290" cy="753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D71F0-5B19-4E2D-9B5C-2653F56A74A5}"/>
              </a:ext>
            </a:extLst>
          </p:cNvPr>
          <p:cNvCxnSpPr>
            <a:cxnSpLocks/>
          </p:cNvCxnSpPr>
          <p:nvPr/>
        </p:nvCxnSpPr>
        <p:spPr>
          <a:xfrm flipV="1">
            <a:off x="2054942" y="1074177"/>
            <a:ext cx="4916129" cy="865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7D2EDD-CC97-4D02-9A7B-298B63FA533F}"/>
              </a:ext>
            </a:extLst>
          </p:cNvPr>
          <p:cNvSpPr txBox="1"/>
          <p:nvPr/>
        </p:nvSpPr>
        <p:spPr>
          <a:xfrm>
            <a:off x="3052914" y="1376820"/>
            <a:ext cx="333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PRODUCTOS POR REGIÓN   </a:t>
            </a:r>
            <a:endParaRPr lang="es-E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D621AAB-3444-40AC-B8D2-78D836B94D90}"/>
              </a:ext>
            </a:extLst>
          </p:cNvPr>
          <p:cNvSpPr/>
          <p:nvPr/>
        </p:nvSpPr>
        <p:spPr>
          <a:xfrm>
            <a:off x="88492" y="2391704"/>
            <a:ext cx="1101211" cy="594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C6667B6-9425-4AFF-A4F5-A2F64D227A71}"/>
              </a:ext>
            </a:extLst>
          </p:cNvPr>
          <p:cNvSpPr/>
          <p:nvPr/>
        </p:nvSpPr>
        <p:spPr>
          <a:xfrm>
            <a:off x="88492" y="3782969"/>
            <a:ext cx="1101211" cy="594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D8350EA-AD76-4C44-BAF8-B71BF0F50C92}"/>
              </a:ext>
            </a:extLst>
          </p:cNvPr>
          <p:cNvSpPr/>
          <p:nvPr/>
        </p:nvSpPr>
        <p:spPr>
          <a:xfrm>
            <a:off x="108157" y="5167172"/>
            <a:ext cx="1101211" cy="594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F942F3-57A7-4E81-80D1-E8C729D8EF38}"/>
              </a:ext>
            </a:extLst>
          </p:cNvPr>
          <p:cNvSpPr/>
          <p:nvPr/>
        </p:nvSpPr>
        <p:spPr>
          <a:xfrm>
            <a:off x="0" y="6471154"/>
            <a:ext cx="9144000" cy="3868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1" name="Table 12">
            <a:extLst>
              <a:ext uri="{FF2B5EF4-FFF2-40B4-BE49-F238E27FC236}">
                <a16:creationId xmlns:a16="http://schemas.microsoft.com/office/drawing/2014/main" id="{A7B8FF18-7D81-4A82-9B57-1950CA280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67824"/>
              </p:ext>
            </p:extLst>
          </p:nvPr>
        </p:nvGraphicFramePr>
        <p:xfrm>
          <a:off x="5510980" y="6527416"/>
          <a:ext cx="353961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3403618711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Añadir a carrito 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Síguenos por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Dudas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92FAE2B-613B-403C-BB97-035E8E23465F}"/>
              </a:ext>
            </a:extLst>
          </p:cNvPr>
          <p:cNvSpPr/>
          <p:nvPr/>
        </p:nvSpPr>
        <p:spPr>
          <a:xfrm>
            <a:off x="4218039" y="-302449"/>
            <a:ext cx="4247535" cy="457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F36F562-E4F2-412A-8EEC-58A821936415}"/>
              </a:ext>
            </a:extLst>
          </p:cNvPr>
          <p:cNvSpPr/>
          <p:nvPr/>
        </p:nvSpPr>
        <p:spPr>
          <a:xfrm>
            <a:off x="8568813" y="34664"/>
            <a:ext cx="555523" cy="577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49" name="Graphic 2048" descr="Shopping cart with solid fill">
            <a:extLst>
              <a:ext uri="{FF2B5EF4-FFF2-40B4-BE49-F238E27FC236}">
                <a16:creationId xmlns:a16="http://schemas.microsoft.com/office/drawing/2014/main" id="{7A032EE0-1B44-456C-BAF0-303EFACF8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6261" y="52331"/>
            <a:ext cx="520626" cy="520626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D8F435F-C53F-4C89-8B7F-BCE2ED846278}"/>
              </a:ext>
            </a:extLst>
          </p:cNvPr>
          <p:cNvSpPr/>
          <p:nvPr/>
        </p:nvSpPr>
        <p:spPr>
          <a:xfrm>
            <a:off x="88491" y="3090868"/>
            <a:ext cx="1101211" cy="594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795179D-15B5-4926-9C4E-5435DDB73920}"/>
              </a:ext>
            </a:extLst>
          </p:cNvPr>
          <p:cNvSpPr/>
          <p:nvPr/>
        </p:nvSpPr>
        <p:spPr>
          <a:xfrm>
            <a:off x="108155" y="4468997"/>
            <a:ext cx="1101211" cy="594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040A41A-E3F7-42B2-B3DF-6981AFA85511}"/>
              </a:ext>
            </a:extLst>
          </p:cNvPr>
          <p:cNvSpPr/>
          <p:nvPr/>
        </p:nvSpPr>
        <p:spPr>
          <a:xfrm>
            <a:off x="1602658" y="2679052"/>
            <a:ext cx="3283973" cy="32317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E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E39F143-93BE-42CB-8DDB-65D2B614DB2F}"/>
              </a:ext>
            </a:extLst>
          </p:cNvPr>
          <p:cNvSpPr/>
          <p:nvPr/>
        </p:nvSpPr>
        <p:spPr>
          <a:xfrm>
            <a:off x="5181601" y="2685128"/>
            <a:ext cx="3283973" cy="32317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E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09D33-31CB-4D45-8C4F-64FA4EBC50EF}"/>
              </a:ext>
            </a:extLst>
          </p:cNvPr>
          <p:cNvSpPr txBox="1"/>
          <p:nvPr/>
        </p:nvSpPr>
        <p:spPr>
          <a:xfrm>
            <a:off x="147483" y="2561977"/>
            <a:ext cx="62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/>
              <a:t>Altura</a:t>
            </a:r>
            <a:endParaRPr lang="es-E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5CD043-8C3C-43E2-9D67-7C789DAB8F00}"/>
              </a:ext>
            </a:extLst>
          </p:cNvPr>
          <p:cNvSpPr txBox="1"/>
          <p:nvPr/>
        </p:nvSpPr>
        <p:spPr>
          <a:xfrm>
            <a:off x="108155" y="3251041"/>
            <a:ext cx="62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/>
              <a:t>Raíz</a:t>
            </a:r>
            <a:endParaRPr lang="es-E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44FB9E-869F-44C2-A7EA-8B3620EFF630}"/>
              </a:ext>
            </a:extLst>
          </p:cNvPr>
          <p:cNvSpPr txBox="1"/>
          <p:nvPr/>
        </p:nvSpPr>
        <p:spPr>
          <a:xfrm>
            <a:off x="68825" y="3957124"/>
            <a:ext cx="93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/>
              <a:t>Crecimiento</a:t>
            </a:r>
            <a:endParaRPr lang="es-E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68DD09-1A4B-4852-BF33-7F22B3AD0764}"/>
              </a:ext>
            </a:extLst>
          </p:cNvPr>
          <p:cNvSpPr txBox="1"/>
          <p:nvPr/>
        </p:nvSpPr>
        <p:spPr>
          <a:xfrm>
            <a:off x="108155" y="4643152"/>
            <a:ext cx="93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/>
              <a:t>Luz necesaria</a:t>
            </a:r>
            <a:endParaRPr lang="es-E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9812C0-EC1E-4609-A983-786CBE181FA6}"/>
              </a:ext>
            </a:extLst>
          </p:cNvPr>
          <p:cNvSpPr txBox="1"/>
          <p:nvPr/>
        </p:nvSpPr>
        <p:spPr>
          <a:xfrm>
            <a:off x="108155" y="5333687"/>
            <a:ext cx="62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/>
              <a:t>Suelo</a:t>
            </a:r>
            <a:endParaRPr lang="es-ES" sz="1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BFEE32C-2D53-4F8A-827E-5317CFDBA298}"/>
              </a:ext>
            </a:extLst>
          </p:cNvPr>
          <p:cNvSpPr/>
          <p:nvPr/>
        </p:nvSpPr>
        <p:spPr>
          <a:xfrm>
            <a:off x="88490" y="5861219"/>
            <a:ext cx="1101211" cy="594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3E2348-1569-40CE-9ED4-2185FDA18A34}"/>
              </a:ext>
            </a:extLst>
          </p:cNvPr>
          <p:cNvSpPr txBox="1"/>
          <p:nvPr/>
        </p:nvSpPr>
        <p:spPr>
          <a:xfrm>
            <a:off x="88488" y="6027734"/>
            <a:ext cx="629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/>
              <a:t>Riego</a:t>
            </a:r>
            <a:endParaRPr lang="es-ES" sz="10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D560F27-E9F3-43D0-8992-6AE3057F57E5}"/>
              </a:ext>
            </a:extLst>
          </p:cNvPr>
          <p:cNvSpPr/>
          <p:nvPr/>
        </p:nvSpPr>
        <p:spPr>
          <a:xfrm>
            <a:off x="1927122" y="5481180"/>
            <a:ext cx="2644878" cy="302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Nombre común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54E8F5E-75E4-4BD1-A199-1C4478CD403B}"/>
              </a:ext>
            </a:extLst>
          </p:cNvPr>
          <p:cNvSpPr/>
          <p:nvPr/>
        </p:nvSpPr>
        <p:spPr>
          <a:xfrm>
            <a:off x="5491315" y="5491034"/>
            <a:ext cx="2644878" cy="302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Nombre científico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C1B1D90-AD75-4191-A2F7-410499D34701}"/>
              </a:ext>
            </a:extLst>
          </p:cNvPr>
          <p:cNvCxnSpPr>
            <a:cxnSpLocks/>
          </p:cNvCxnSpPr>
          <p:nvPr/>
        </p:nvCxnSpPr>
        <p:spPr>
          <a:xfrm flipV="1">
            <a:off x="1671483" y="2808198"/>
            <a:ext cx="2959511" cy="287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72CB07-24AD-4E28-8325-79A2BBA35F78}"/>
              </a:ext>
            </a:extLst>
          </p:cNvPr>
          <p:cNvCxnSpPr>
            <a:cxnSpLocks/>
          </p:cNvCxnSpPr>
          <p:nvPr/>
        </p:nvCxnSpPr>
        <p:spPr>
          <a:xfrm flipH="1" flipV="1">
            <a:off x="1818968" y="2755575"/>
            <a:ext cx="2959511" cy="287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47CB0AD-A9DA-40A9-BD57-6B0340ADBD09}"/>
              </a:ext>
            </a:extLst>
          </p:cNvPr>
          <p:cNvCxnSpPr>
            <a:cxnSpLocks/>
          </p:cNvCxnSpPr>
          <p:nvPr/>
        </p:nvCxnSpPr>
        <p:spPr>
          <a:xfrm flipV="1">
            <a:off x="5289753" y="2843741"/>
            <a:ext cx="2959511" cy="287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305042-EEF5-4966-96F4-133A10168E52}"/>
              </a:ext>
            </a:extLst>
          </p:cNvPr>
          <p:cNvCxnSpPr>
            <a:cxnSpLocks/>
          </p:cNvCxnSpPr>
          <p:nvPr/>
        </p:nvCxnSpPr>
        <p:spPr>
          <a:xfrm flipH="1" flipV="1">
            <a:off x="5437238" y="2791118"/>
            <a:ext cx="2959511" cy="287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657D54F-3EE2-4F70-BE56-CD93EDA7D91C}"/>
              </a:ext>
            </a:extLst>
          </p:cNvPr>
          <p:cNvSpPr txBox="1"/>
          <p:nvPr/>
        </p:nvSpPr>
        <p:spPr>
          <a:xfrm>
            <a:off x="3274142" y="79717"/>
            <a:ext cx="259571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DETALLE DEL PRODUCTO  </a:t>
            </a:r>
            <a:endParaRPr lang="es-E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07C715B-410F-4DD7-8541-2F5A524F1BDB}"/>
              </a:ext>
            </a:extLst>
          </p:cNvPr>
          <p:cNvSpPr/>
          <p:nvPr/>
        </p:nvSpPr>
        <p:spPr>
          <a:xfrm>
            <a:off x="3696928" y="6066598"/>
            <a:ext cx="2644878" cy="302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PRECIO $$$$</a:t>
            </a:r>
            <a:endParaRPr lang="es-ES" sz="1600" dirty="0">
              <a:solidFill>
                <a:schemeClr val="tx1"/>
              </a:solidFill>
            </a:endParaRPr>
          </a:p>
        </p:txBody>
      </p:sp>
      <p:graphicFrame>
        <p:nvGraphicFramePr>
          <p:cNvPr id="61" name="Table 12">
            <a:extLst>
              <a:ext uri="{FF2B5EF4-FFF2-40B4-BE49-F238E27FC236}">
                <a16:creationId xmlns:a16="http://schemas.microsoft.com/office/drawing/2014/main" id="{E13AA9DA-4E05-4B42-A0CA-78112EA52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69738"/>
              </p:ext>
            </p:extLst>
          </p:nvPr>
        </p:nvGraphicFramePr>
        <p:xfrm>
          <a:off x="6039464" y="337629"/>
          <a:ext cx="235974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Log in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/>
                        <a:t>Sing</a:t>
                      </a:r>
                      <a:r>
                        <a:rPr lang="es-MX" sz="1200" dirty="0"/>
                        <a:t> up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60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5C969-6A72-42B4-9001-02019B99A4D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C5213-CD3B-4EF9-B3DE-DCAC05C9B829}"/>
              </a:ext>
            </a:extLst>
          </p:cNvPr>
          <p:cNvSpPr/>
          <p:nvPr/>
        </p:nvSpPr>
        <p:spPr>
          <a:xfrm>
            <a:off x="0" y="0"/>
            <a:ext cx="9144000" cy="924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5F773-87C0-4DB4-BCB0-448F809A2AB6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072DB2-CCD1-42BB-B014-8D7B49123495}"/>
              </a:ext>
            </a:extLst>
          </p:cNvPr>
          <p:cNvCxnSpPr/>
          <p:nvPr/>
        </p:nvCxnSpPr>
        <p:spPr>
          <a:xfrm>
            <a:off x="0" y="0"/>
            <a:ext cx="904568" cy="92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0B453-E29B-4CDC-8A91-A95F16250DE6}"/>
              </a:ext>
            </a:extLst>
          </p:cNvPr>
          <p:cNvCxnSpPr>
            <a:cxnSpLocks/>
          </p:cNvCxnSpPr>
          <p:nvPr/>
        </p:nvCxnSpPr>
        <p:spPr>
          <a:xfrm flipV="1">
            <a:off x="0" y="-9832"/>
            <a:ext cx="904568" cy="92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BDB015-FFED-4148-ACBE-236EE92524E2}"/>
              </a:ext>
            </a:extLst>
          </p:cNvPr>
          <p:cNvSpPr txBox="1"/>
          <p:nvPr/>
        </p:nvSpPr>
        <p:spPr>
          <a:xfrm>
            <a:off x="108155" y="306946"/>
            <a:ext cx="7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LOGO </a:t>
            </a:r>
            <a:endParaRPr lang="es-E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7A0AF80-DBE6-4F85-A4B5-C0EE389361C1}"/>
              </a:ext>
            </a:extLst>
          </p:cNvPr>
          <p:cNvGraphicFramePr>
            <a:graphicFrameLocks noGrp="1"/>
          </p:cNvGraphicFramePr>
          <p:nvPr/>
        </p:nvGraphicFramePr>
        <p:xfrm>
          <a:off x="3244645" y="640080"/>
          <a:ext cx="589935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723381599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676902394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403618711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Quiénes somos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Productos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Tu región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Ofertas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Contacto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2F3CBE3-E585-4FF7-823C-ED3412B06CEF}"/>
              </a:ext>
            </a:extLst>
          </p:cNvPr>
          <p:cNvSpPr/>
          <p:nvPr/>
        </p:nvSpPr>
        <p:spPr>
          <a:xfrm>
            <a:off x="0" y="934064"/>
            <a:ext cx="9144000" cy="14158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102CE3-C367-497B-9632-04F2B5F16793}"/>
              </a:ext>
            </a:extLst>
          </p:cNvPr>
          <p:cNvSpPr/>
          <p:nvPr/>
        </p:nvSpPr>
        <p:spPr>
          <a:xfrm>
            <a:off x="4129548" y="2109019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989C0A-2EF4-4910-BF82-B1E47C7547E2}"/>
              </a:ext>
            </a:extLst>
          </p:cNvPr>
          <p:cNvSpPr/>
          <p:nvPr/>
        </p:nvSpPr>
        <p:spPr>
          <a:xfrm>
            <a:off x="4513006" y="2109020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78FA2A-6FAF-4EC9-BDFD-F0045367D91B}"/>
              </a:ext>
            </a:extLst>
          </p:cNvPr>
          <p:cNvSpPr/>
          <p:nvPr/>
        </p:nvSpPr>
        <p:spPr>
          <a:xfrm>
            <a:off x="4896464" y="2109019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aphic 17" descr="Caret Right outline">
            <a:extLst>
              <a:ext uri="{FF2B5EF4-FFF2-40B4-BE49-F238E27FC236}">
                <a16:creationId xmlns:a16="http://schemas.microsoft.com/office/drawing/2014/main" id="{D69ADE00-1C39-4AF7-BB07-0DF6582F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6193" y="1194619"/>
            <a:ext cx="914400" cy="914400"/>
          </a:xfrm>
          <a:prstGeom prst="rect">
            <a:avLst/>
          </a:prstGeom>
        </p:spPr>
      </p:pic>
      <p:pic>
        <p:nvPicPr>
          <p:cNvPr id="19" name="Graphic 18" descr="Caret Right outline">
            <a:extLst>
              <a:ext uri="{FF2B5EF4-FFF2-40B4-BE49-F238E27FC236}">
                <a16:creationId xmlns:a16="http://schemas.microsoft.com/office/drawing/2014/main" id="{1B4D5B58-1AF0-444A-878C-B94F15DBE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137652" y="1184787"/>
            <a:ext cx="914400" cy="9144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10F374-6786-4AEE-A2C8-FBD0E89BE216}"/>
              </a:ext>
            </a:extLst>
          </p:cNvPr>
          <p:cNvSpPr/>
          <p:nvPr/>
        </p:nvSpPr>
        <p:spPr>
          <a:xfrm>
            <a:off x="2054942" y="1074177"/>
            <a:ext cx="5034116" cy="914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E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87AB5C-034C-421F-9657-71A016BD342B}"/>
              </a:ext>
            </a:extLst>
          </p:cNvPr>
          <p:cNvCxnSpPr>
            <a:cxnSpLocks/>
          </p:cNvCxnSpPr>
          <p:nvPr/>
        </p:nvCxnSpPr>
        <p:spPr>
          <a:xfrm>
            <a:off x="2123768" y="1184787"/>
            <a:ext cx="4965290" cy="753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D71F0-5B19-4E2D-9B5C-2653F56A74A5}"/>
              </a:ext>
            </a:extLst>
          </p:cNvPr>
          <p:cNvCxnSpPr>
            <a:cxnSpLocks/>
          </p:cNvCxnSpPr>
          <p:nvPr/>
        </p:nvCxnSpPr>
        <p:spPr>
          <a:xfrm flipV="1">
            <a:off x="2054942" y="1074177"/>
            <a:ext cx="4916129" cy="865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7D2EDD-CC97-4D02-9A7B-298B63FA533F}"/>
              </a:ext>
            </a:extLst>
          </p:cNvPr>
          <p:cNvSpPr txBox="1"/>
          <p:nvPr/>
        </p:nvSpPr>
        <p:spPr>
          <a:xfrm>
            <a:off x="3052914" y="1376820"/>
            <a:ext cx="333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PRODUCTOS POR REGIÓN   </a:t>
            </a:r>
            <a:endParaRPr lang="es-E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F942F3-57A7-4E81-80D1-E8C729D8EF38}"/>
              </a:ext>
            </a:extLst>
          </p:cNvPr>
          <p:cNvSpPr/>
          <p:nvPr/>
        </p:nvSpPr>
        <p:spPr>
          <a:xfrm>
            <a:off x="0" y="6471154"/>
            <a:ext cx="9144000" cy="3868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1" name="Table 12">
            <a:extLst>
              <a:ext uri="{FF2B5EF4-FFF2-40B4-BE49-F238E27FC236}">
                <a16:creationId xmlns:a16="http://schemas.microsoft.com/office/drawing/2014/main" id="{A7B8FF18-7D81-4A82-9B57-1950CA280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24218"/>
              </p:ext>
            </p:extLst>
          </p:nvPr>
        </p:nvGraphicFramePr>
        <p:xfrm>
          <a:off x="5510980" y="6527416"/>
          <a:ext cx="353961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3403618711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Añadir a carrito 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Síguenos por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Dudas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92FAE2B-613B-403C-BB97-035E8E23465F}"/>
              </a:ext>
            </a:extLst>
          </p:cNvPr>
          <p:cNvSpPr/>
          <p:nvPr/>
        </p:nvSpPr>
        <p:spPr>
          <a:xfrm>
            <a:off x="4218039" y="-302449"/>
            <a:ext cx="4247535" cy="457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F36F562-E4F2-412A-8EEC-58A821936415}"/>
              </a:ext>
            </a:extLst>
          </p:cNvPr>
          <p:cNvSpPr/>
          <p:nvPr/>
        </p:nvSpPr>
        <p:spPr>
          <a:xfrm>
            <a:off x="8568813" y="34664"/>
            <a:ext cx="555523" cy="577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49" name="Graphic 2048" descr="Shopping cart with solid fill">
            <a:extLst>
              <a:ext uri="{FF2B5EF4-FFF2-40B4-BE49-F238E27FC236}">
                <a16:creationId xmlns:a16="http://schemas.microsoft.com/office/drawing/2014/main" id="{7A032EE0-1B44-456C-BAF0-303EFACF8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6261" y="52331"/>
            <a:ext cx="520626" cy="520626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040A41A-E3F7-42B2-B3DF-6981AFA85511}"/>
              </a:ext>
            </a:extLst>
          </p:cNvPr>
          <p:cNvSpPr/>
          <p:nvPr/>
        </p:nvSpPr>
        <p:spPr>
          <a:xfrm>
            <a:off x="2789905" y="2513674"/>
            <a:ext cx="1061883" cy="7174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E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D560F27-E9F3-43D0-8992-6AE3057F57E5}"/>
              </a:ext>
            </a:extLst>
          </p:cNvPr>
          <p:cNvSpPr/>
          <p:nvPr/>
        </p:nvSpPr>
        <p:spPr>
          <a:xfrm>
            <a:off x="2789905" y="3456826"/>
            <a:ext cx="1251154" cy="188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Producto 1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7F97ED-A367-4224-B0A7-80D92FE84922}"/>
              </a:ext>
            </a:extLst>
          </p:cNvPr>
          <p:cNvSpPr txBox="1"/>
          <p:nvPr/>
        </p:nvSpPr>
        <p:spPr>
          <a:xfrm>
            <a:off x="4041059" y="112891"/>
            <a:ext cx="106188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CARRITO </a:t>
            </a:r>
            <a:endParaRPr lang="es-E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F9FB995-87B7-4EC1-B5C1-607DC72D7E6F}"/>
              </a:ext>
            </a:extLst>
          </p:cNvPr>
          <p:cNvSpPr/>
          <p:nvPr/>
        </p:nvSpPr>
        <p:spPr>
          <a:xfrm>
            <a:off x="2831692" y="3867758"/>
            <a:ext cx="1061883" cy="7174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E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ED95B24-2075-4DE8-92C4-336D393C40C7}"/>
              </a:ext>
            </a:extLst>
          </p:cNvPr>
          <p:cNvSpPr/>
          <p:nvPr/>
        </p:nvSpPr>
        <p:spPr>
          <a:xfrm>
            <a:off x="2789904" y="4798308"/>
            <a:ext cx="1182327" cy="188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Producto 2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06F7039-6DEB-4248-BA44-D2B3478B3817}"/>
              </a:ext>
            </a:extLst>
          </p:cNvPr>
          <p:cNvSpPr/>
          <p:nvPr/>
        </p:nvSpPr>
        <p:spPr>
          <a:xfrm>
            <a:off x="2821861" y="5199863"/>
            <a:ext cx="1061883" cy="7174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E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A8BB3B3-9165-4F10-A64B-CBBD082289DA}"/>
              </a:ext>
            </a:extLst>
          </p:cNvPr>
          <p:cNvSpPr/>
          <p:nvPr/>
        </p:nvSpPr>
        <p:spPr>
          <a:xfrm>
            <a:off x="2780073" y="6130413"/>
            <a:ext cx="1192157" cy="188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Producto 3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B75006-30A8-49F3-8E9C-13D9492731E3}"/>
              </a:ext>
            </a:extLst>
          </p:cNvPr>
          <p:cNvCxnSpPr>
            <a:cxnSpLocks/>
          </p:cNvCxnSpPr>
          <p:nvPr/>
        </p:nvCxnSpPr>
        <p:spPr>
          <a:xfrm>
            <a:off x="2821861" y="2512309"/>
            <a:ext cx="1029927" cy="66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16648-5AAA-45D0-BC0A-68CDE772E965}"/>
              </a:ext>
            </a:extLst>
          </p:cNvPr>
          <p:cNvCxnSpPr>
            <a:cxnSpLocks/>
          </p:cNvCxnSpPr>
          <p:nvPr/>
        </p:nvCxnSpPr>
        <p:spPr>
          <a:xfrm flipV="1">
            <a:off x="2831692" y="2572668"/>
            <a:ext cx="1020096" cy="61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45280E-D7B3-4F2B-A499-9267DABC2493}"/>
              </a:ext>
            </a:extLst>
          </p:cNvPr>
          <p:cNvCxnSpPr>
            <a:cxnSpLocks/>
          </p:cNvCxnSpPr>
          <p:nvPr/>
        </p:nvCxnSpPr>
        <p:spPr>
          <a:xfrm>
            <a:off x="2853817" y="3884442"/>
            <a:ext cx="1029927" cy="66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7A9DAB-160C-4374-AC59-7298995ABB59}"/>
              </a:ext>
            </a:extLst>
          </p:cNvPr>
          <p:cNvCxnSpPr>
            <a:cxnSpLocks/>
          </p:cNvCxnSpPr>
          <p:nvPr/>
        </p:nvCxnSpPr>
        <p:spPr>
          <a:xfrm flipV="1">
            <a:off x="2863648" y="3944801"/>
            <a:ext cx="1020096" cy="61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245BA65-A527-4147-88A2-E1604A6A3F07}"/>
              </a:ext>
            </a:extLst>
          </p:cNvPr>
          <p:cNvCxnSpPr>
            <a:cxnSpLocks/>
          </p:cNvCxnSpPr>
          <p:nvPr/>
        </p:nvCxnSpPr>
        <p:spPr>
          <a:xfrm>
            <a:off x="2863648" y="5216547"/>
            <a:ext cx="1029927" cy="66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A72276-A5D4-4738-A5E7-03D1DC1AAF8E}"/>
              </a:ext>
            </a:extLst>
          </p:cNvPr>
          <p:cNvCxnSpPr>
            <a:cxnSpLocks/>
          </p:cNvCxnSpPr>
          <p:nvPr/>
        </p:nvCxnSpPr>
        <p:spPr>
          <a:xfrm flipV="1">
            <a:off x="2873479" y="5276906"/>
            <a:ext cx="1020096" cy="61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DC8D912-0CD5-4BC6-9DA2-F64DD6846F43}"/>
              </a:ext>
            </a:extLst>
          </p:cNvPr>
          <p:cNvSpPr/>
          <p:nvPr/>
        </p:nvSpPr>
        <p:spPr>
          <a:xfrm>
            <a:off x="4208207" y="2685604"/>
            <a:ext cx="1251154" cy="188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Precio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32A222B-06FD-4F77-95BA-4E97E9DE0C44}"/>
              </a:ext>
            </a:extLst>
          </p:cNvPr>
          <p:cNvSpPr/>
          <p:nvPr/>
        </p:nvSpPr>
        <p:spPr>
          <a:xfrm>
            <a:off x="4208207" y="4061735"/>
            <a:ext cx="1251154" cy="188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Precio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9442D16-B5DB-431E-ADA2-00FE7AC6824F}"/>
              </a:ext>
            </a:extLst>
          </p:cNvPr>
          <p:cNvSpPr/>
          <p:nvPr/>
        </p:nvSpPr>
        <p:spPr>
          <a:xfrm>
            <a:off x="4218039" y="5464495"/>
            <a:ext cx="1251154" cy="188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Precio 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458ADC5-1C6F-4CA5-9C45-C58DDDB24C55}"/>
              </a:ext>
            </a:extLst>
          </p:cNvPr>
          <p:cNvSpPr/>
          <p:nvPr/>
        </p:nvSpPr>
        <p:spPr>
          <a:xfrm>
            <a:off x="6194322" y="5735761"/>
            <a:ext cx="1251154" cy="188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TOTAL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40B493B-17C1-4A13-92E0-35AB979D958A}"/>
              </a:ext>
            </a:extLst>
          </p:cNvPr>
          <p:cNvSpPr/>
          <p:nvPr/>
        </p:nvSpPr>
        <p:spPr>
          <a:xfrm>
            <a:off x="7583128" y="2656237"/>
            <a:ext cx="1410927" cy="3262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OFERTAS </a:t>
            </a:r>
            <a:endParaRPr lang="es-ES" sz="1600" dirty="0">
              <a:solidFill>
                <a:schemeClr val="tx1"/>
              </a:solidFill>
            </a:endParaRPr>
          </a:p>
        </p:txBody>
      </p:sp>
      <p:graphicFrame>
        <p:nvGraphicFramePr>
          <p:cNvPr id="74" name="Table 12">
            <a:extLst>
              <a:ext uri="{FF2B5EF4-FFF2-40B4-BE49-F238E27FC236}">
                <a16:creationId xmlns:a16="http://schemas.microsoft.com/office/drawing/2014/main" id="{B63CB0CA-5170-41C5-9BA7-8B1CC873F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24920"/>
              </p:ext>
            </p:extLst>
          </p:nvPr>
        </p:nvGraphicFramePr>
        <p:xfrm>
          <a:off x="6199239" y="316600"/>
          <a:ext cx="235974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Log </a:t>
                      </a:r>
                      <a:r>
                        <a:rPr lang="es-MX" sz="1200" dirty="0" err="1"/>
                        <a:t>inc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/>
                        <a:t>Sing</a:t>
                      </a:r>
                      <a:r>
                        <a:rPr lang="es-MX" sz="1200" dirty="0"/>
                        <a:t> up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4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5C969-6A72-42B4-9001-02019B99A4D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C5213-CD3B-4EF9-B3DE-DCAC05C9B829}"/>
              </a:ext>
            </a:extLst>
          </p:cNvPr>
          <p:cNvSpPr/>
          <p:nvPr/>
        </p:nvSpPr>
        <p:spPr>
          <a:xfrm>
            <a:off x="0" y="0"/>
            <a:ext cx="9144000" cy="924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5F773-87C0-4DB4-BCB0-448F809A2AB6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072DB2-CCD1-42BB-B014-8D7B49123495}"/>
              </a:ext>
            </a:extLst>
          </p:cNvPr>
          <p:cNvCxnSpPr/>
          <p:nvPr/>
        </p:nvCxnSpPr>
        <p:spPr>
          <a:xfrm>
            <a:off x="0" y="0"/>
            <a:ext cx="904568" cy="92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0B453-E29B-4CDC-8A91-A95F16250DE6}"/>
              </a:ext>
            </a:extLst>
          </p:cNvPr>
          <p:cNvCxnSpPr>
            <a:cxnSpLocks/>
          </p:cNvCxnSpPr>
          <p:nvPr/>
        </p:nvCxnSpPr>
        <p:spPr>
          <a:xfrm flipV="1">
            <a:off x="0" y="-9832"/>
            <a:ext cx="904568" cy="92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BDB015-FFED-4148-ACBE-236EE92524E2}"/>
              </a:ext>
            </a:extLst>
          </p:cNvPr>
          <p:cNvSpPr txBox="1"/>
          <p:nvPr/>
        </p:nvSpPr>
        <p:spPr>
          <a:xfrm>
            <a:off x="108155" y="306946"/>
            <a:ext cx="7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LOGO </a:t>
            </a:r>
            <a:endParaRPr lang="es-E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7A0AF80-DBE6-4F85-A4B5-C0EE389361C1}"/>
              </a:ext>
            </a:extLst>
          </p:cNvPr>
          <p:cNvGraphicFramePr>
            <a:graphicFrameLocks noGrp="1"/>
          </p:cNvGraphicFramePr>
          <p:nvPr/>
        </p:nvGraphicFramePr>
        <p:xfrm>
          <a:off x="3244645" y="640080"/>
          <a:ext cx="589935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723381599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676902394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403618711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Quiénes somos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Productos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Tu región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Ofertas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Contacto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2F3CBE3-E585-4FF7-823C-ED3412B06CEF}"/>
              </a:ext>
            </a:extLst>
          </p:cNvPr>
          <p:cNvSpPr/>
          <p:nvPr/>
        </p:nvSpPr>
        <p:spPr>
          <a:xfrm>
            <a:off x="0" y="934064"/>
            <a:ext cx="9144000" cy="14158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102CE3-C367-497B-9632-04F2B5F16793}"/>
              </a:ext>
            </a:extLst>
          </p:cNvPr>
          <p:cNvSpPr/>
          <p:nvPr/>
        </p:nvSpPr>
        <p:spPr>
          <a:xfrm>
            <a:off x="4129548" y="2109019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989C0A-2EF4-4910-BF82-B1E47C7547E2}"/>
              </a:ext>
            </a:extLst>
          </p:cNvPr>
          <p:cNvSpPr/>
          <p:nvPr/>
        </p:nvSpPr>
        <p:spPr>
          <a:xfrm>
            <a:off x="4513006" y="2109020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78FA2A-6FAF-4EC9-BDFD-F0045367D91B}"/>
              </a:ext>
            </a:extLst>
          </p:cNvPr>
          <p:cNvSpPr/>
          <p:nvPr/>
        </p:nvSpPr>
        <p:spPr>
          <a:xfrm>
            <a:off x="4896464" y="2109019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aphic 17" descr="Caret Right outline">
            <a:extLst>
              <a:ext uri="{FF2B5EF4-FFF2-40B4-BE49-F238E27FC236}">
                <a16:creationId xmlns:a16="http://schemas.microsoft.com/office/drawing/2014/main" id="{D69ADE00-1C39-4AF7-BB07-0DF6582F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6193" y="1194619"/>
            <a:ext cx="914400" cy="914400"/>
          </a:xfrm>
          <a:prstGeom prst="rect">
            <a:avLst/>
          </a:prstGeom>
        </p:spPr>
      </p:pic>
      <p:pic>
        <p:nvPicPr>
          <p:cNvPr id="19" name="Graphic 18" descr="Caret Right outline">
            <a:extLst>
              <a:ext uri="{FF2B5EF4-FFF2-40B4-BE49-F238E27FC236}">
                <a16:creationId xmlns:a16="http://schemas.microsoft.com/office/drawing/2014/main" id="{1B4D5B58-1AF0-444A-878C-B94F15DBE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137652" y="1184787"/>
            <a:ext cx="914400" cy="9144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10F374-6786-4AEE-A2C8-FBD0E89BE216}"/>
              </a:ext>
            </a:extLst>
          </p:cNvPr>
          <p:cNvSpPr/>
          <p:nvPr/>
        </p:nvSpPr>
        <p:spPr>
          <a:xfrm>
            <a:off x="2054942" y="1074177"/>
            <a:ext cx="5034116" cy="914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E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87AB5C-034C-421F-9657-71A016BD342B}"/>
              </a:ext>
            </a:extLst>
          </p:cNvPr>
          <p:cNvCxnSpPr>
            <a:cxnSpLocks/>
          </p:cNvCxnSpPr>
          <p:nvPr/>
        </p:nvCxnSpPr>
        <p:spPr>
          <a:xfrm>
            <a:off x="2123768" y="1184787"/>
            <a:ext cx="4965290" cy="753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D71F0-5B19-4E2D-9B5C-2653F56A74A5}"/>
              </a:ext>
            </a:extLst>
          </p:cNvPr>
          <p:cNvCxnSpPr>
            <a:cxnSpLocks/>
          </p:cNvCxnSpPr>
          <p:nvPr/>
        </p:nvCxnSpPr>
        <p:spPr>
          <a:xfrm flipV="1">
            <a:off x="2054942" y="1074177"/>
            <a:ext cx="4916129" cy="865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7D2EDD-CC97-4D02-9A7B-298B63FA533F}"/>
              </a:ext>
            </a:extLst>
          </p:cNvPr>
          <p:cNvSpPr txBox="1"/>
          <p:nvPr/>
        </p:nvSpPr>
        <p:spPr>
          <a:xfrm>
            <a:off x="3052914" y="1376820"/>
            <a:ext cx="333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PRODUCTOS POR REGIÓN   </a:t>
            </a:r>
            <a:endParaRPr lang="es-E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F942F3-57A7-4E81-80D1-E8C729D8EF38}"/>
              </a:ext>
            </a:extLst>
          </p:cNvPr>
          <p:cNvSpPr/>
          <p:nvPr/>
        </p:nvSpPr>
        <p:spPr>
          <a:xfrm>
            <a:off x="0" y="6471154"/>
            <a:ext cx="9144000" cy="3868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1" name="Table 12">
            <a:extLst>
              <a:ext uri="{FF2B5EF4-FFF2-40B4-BE49-F238E27FC236}">
                <a16:creationId xmlns:a16="http://schemas.microsoft.com/office/drawing/2014/main" id="{A7B8FF18-7D81-4A82-9B57-1950CA280D0C}"/>
              </a:ext>
            </a:extLst>
          </p:cNvPr>
          <p:cNvGraphicFramePr>
            <a:graphicFrameLocks noGrp="1"/>
          </p:cNvGraphicFramePr>
          <p:nvPr/>
        </p:nvGraphicFramePr>
        <p:xfrm>
          <a:off x="5510980" y="6527416"/>
          <a:ext cx="353961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3403618711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Añadir a carrito 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Síguenos por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Dudas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92FAE2B-613B-403C-BB97-035E8E23465F}"/>
              </a:ext>
            </a:extLst>
          </p:cNvPr>
          <p:cNvSpPr/>
          <p:nvPr/>
        </p:nvSpPr>
        <p:spPr>
          <a:xfrm>
            <a:off x="4218039" y="-302449"/>
            <a:ext cx="4247535" cy="457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F36F562-E4F2-412A-8EEC-58A821936415}"/>
              </a:ext>
            </a:extLst>
          </p:cNvPr>
          <p:cNvSpPr/>
          <p:nvPr/>
        </p:nvSpPr>
        <p:spPr>
          <a:xfrm>
            <a:off x="8568813" y="34664"/>
            <a:ext cx="555523" cy="577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49" name="Graphic 2048" descr="Shopping cart with solid fill">
            <a:extLst>
              <a:ext uri="{FF2B5EF4-FFF2-40B4-BE49-F238E27FC236}">
                <a16:creationId xmlns:a16="http://schemas.microsoft.com/office/drawing/2014/main" id="{7A032EE0-1B44-456C-BAF0-303EFACF8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6261" y="52331"/>
            <a:ext cx="520626" cy="5206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27F97ED-A367-4224-B0A7-80D92FE84922}"/>
              </a:ext>
            </a:extLst>
          </p:cNvPr>
          <p:cNvSpPr txBox="1"/>
          <p:nvPr/>
        </p:nvSpPr>
        <p:spPr>
          <a:xfrm>
            <a:off x="4041059" y="112891"/>
            <a:ext cx="106188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Registro  </a:t>
            </a:r>
            <a:endParaRPr lang="es-ES" dirty="0"/>
          </a:p>
        </p:txBody>
      </p:sp>
      <p:pic>
        <p:nvPicPr>
          <p:cNvPr id="3074" name="Picture 2" descr="CREAR CUENTA en AMAZON 】▷ Para Comprar y Vender ▷ GRATIS">
            <a:extLst>
              <a:ext uri="{FF2B5EF4-FFF2-40B4-BE49-F238E27FC236}">
                <a16:creationId xmlns:a16="http://schemas.microsoft.com/office/drawing/2014/main" id="{03857660-16C0-49A0-B16D-52F91663A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9"/>
          <a:stretch/>
        </p:blipFill>
        <p:spPr bwMode="auto">
          <a:xfrm>
            <a:off x="3062441" y="2381728"/>
            <a:ext cx="3137105" cy="40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REAR CUENTA en AMAZON 】▷ Para Comprar y Vender ▷ GRATIS">
            <a:extLst>
              <a:ext uri="{FF2B5EF4-FFF2-40B4-BE49-F238E27FC236}">
                <a16:creationId xmlns:a16="http://schemas.microsoft.com/office/drawing/2014/main" id="{1274D95D-B103-4E6F-AC03-59EAFBAE0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50" r="46621" b="29046"/>
          <a:stretch/>
        </p:blipFill>
        <p:spPr bwMode="auto">
          <a:xfrm>
            <a:off x="3439759" y="4888157"/>
            <a:ext cx="1674557" cy="2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REAR CUENTA en AMAZON 】▷ Para Comprar y Vender ▷ GRATIS">
            <a:extLst>
              <a:ext uri="{FF2B5EF4-FFF2-40B4-BE49-F238E27FC236}">
                <a16:creationId xmlns:a16="http://schemas.microsoft.com/office/drawing/2014/main" id="{8604EB22-BDA5-4DF3-BAAE-BEE69AF18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6" t="65029" r="70842" b="29268"/>
          <a:stretch/>
        </p:blipFill>
        <p:spPr bwMode="auto">
          <a:xfrm>
            <a:off x="3431459" y="4876004"/>
            <a:ext cx="609600" cy="2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REAR CUENTA en AMAZON 】▷ Para Comprar y Vender ▷ GRATIS">
            <a:extLst>
              <a:ext uri="{FF2B5EF4-FFF2-40B4-BE49-F238E27FC236}">
                <a16:creationId xmlns:a16="http://schemas.microsoft.com/office/drawing/2014/main" id="{0D0F8F16-7D4A-4FAE-B025-A8E783CD0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6" t="65029" r="70842" b="29268"/>
          <a:stretch/>
        </p:blipFill>
        <p:spPr bwMode="auto">
          <a:xfrm>
            <a:off x="5102941" y="4878325"/>
            <a:ext cx="609600" cy="2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" name="Table 12">
            <a:extLst>
              <a:ext uri="{FF2B5EF4-FFF2-40B4-BE49-F238E27FC236}">
                <a16:creationId xmlns:a16="http://schemas.microsoft.com/office/drawing/2014/main" id="{23DD1812-03DC-40F2-AACE-1106C225A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00774"/>
              </p:ext>
            </p:extLst>
          </p:nvPr>
        </p:nvGraphicFramePr>
        <p:xfrm>
          <a:off x="6189406" y="325643"/>
          <a:ext cx="235974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Log in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/>
                        <a:t>Sing</a:t>
                      </a:r>
                      <a:r>
                        <a:rPr lang="es-MX" sz="1200" dirty="0"/>
                        <a:t> up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72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5C969-6A72-42B4-9001-02019B99A4D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C5213-CD3B-4EF9-B3DE-DCAC05C9B829}"/>
              </a:ext>
            </a:extLst>
          </p:cNvPr>
          <p:cNvSpPr/>
          <p:nvPr/>
        </p:nvSpPr>
        <p:spPr>
          <a:xfrm>
            <a:off x="0" y="0"/>
            <a:ext cx="9144000" cy="924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5F773-87C0-4DB4-BCB0-448F809A2AB6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072DB2-CCD1-42BB-B014-8D7B49123495}"/>
              </a:ext>
            </a:extLst>
          </p:cNvPr>
          <p:cNvCxnSpPr/>
          <p:nvPr/>
        </p:nvCxnSpPr>
        <p:spPr>
          <a:xfrm>
            <a:off x="0" y="0"/>
            <a:ext cx="904568" cy="92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0B453-E29B-4CDC-8A91-A95F16250DE6}"/>
              </a:ext>
            </a:extLst>
          </p:cNvPr>
          <p:cNvCxnSpPr>
            <a:cxnSpLocks/>
          </p:cNvCxnSpPr>
          <p:nvPr/>
        </p:nvCxnSpPr>
        <p:spPr>
          <a:xfrm flipV="1">
            <a:off x="0" y="-9832"/>
            <a:ext cx="904568" cy="92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BDB015-FFED-4148-ACBE-236EE92524E2}"/>
              </a:ext>
            </a:extLst>
          </p:cNvPr>
          <p:cNvSpPr txBox="1"/>
          <p:nvPr/>
        </p:nvSpPr>
        <p:spPr>
          <a:xfrm>
            <a:off x="108155" y="306946"/>
            <a:ext cx="7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LOGO </a:t>
            </a:r>
            <a:endParaRPr lang="es-E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7A0AF80-DBE6-4F85-A4B5-C0EE389361C1}"/>
              </a:ext>
            </a:extLst>
          </p:cNvPr>
          <p:cNvGraphicFramePr>
            <a:graphicFrameLocks noGrp="1"/>
          </p:cNvGraphicFramePr>
          <p:nvPr/>
        </p:nvGraphicFramePr>
        <p:xfrm>
          <a:off x="3244645" y="640080"/>
          <a:ext cx="589935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723381599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676902394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403618711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Quiénes somos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Productos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Tu región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Ofertas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Contacto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2F3CBE3-E585-4FF7-823C-ED3412B06CEF}"/>
              </a:ext>
            </a:extLst>
          </p:cNvPr>
          <p:cNvSpPr/>
          <p:nvPr/>
        </p:nvSpPr>
        <p:spPr>
          <a:xfrm>
            <a:off x="0" y="934064"/>
            <a:ext cx="9144000" cy="14158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102CE3-C367-497B-9632-04F2B5F16793}"/>
              </a:ext>
            </a:extLst>
          </p:cNvPr>
          <p:cNvSpPr/>
          <p:nvPr/>
        </p:nvSpPr>
        <p:spPr>
          <a:xfrm>
            <a:off x="4129548" y="2109019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989C0A-2EF4-4910-BF82-B1E47C7547E2}"/>
              </a:ext>
            </a:extLst>
          </p:cNvPr>
          <p:cNvSpPr/>
          <p:nvPr/>
        </p:nvSpPr>
        <p:spPr>
          <a:xfrm>
            <a:off x="4513006" y="2109020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78FA2A-6FAF-4EC9-BDFD-F0045367D91B}"/>
              </a:ext>
            </a:extLst>
          </p:cNvPr>
          <p:cNvSpPr/>
          <p:nvPr/>
        </p:nvSpPr>
        <p:spPr>
          <a:xfrm>
            <a:off x="4896464" y="2109019"/>
            <a:ext cx="117988" cy="1278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aphic 17" descr="Caret Right outline">
            <a:extLst>
              <a:ext uri="{FF2B5EF4-FFF2-40B4-BE49-F238E27FC236}">
                <a16:creationId xmlns:a16="http://schemas.microsoft.com/office/drawing/2014/main" id="{D69ADE00-1C39-4AF7-BB07-0DF6582F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6193" y="1194619"/>
            <a:ext cx="914400" cy="914400"/>
          </a:xfrm>
          <a:prstGeom prst="rect">
            <a:avLst/>
          </a:prstGeom>
        </p:spPr>
      </p:pic>
      <p:pic>
        <p:nvPicPr>
          <p:cNvPr id="19" name="Graphic 18" descr="Caret Right outline">
            <a:extLst>
              <a:ext uri="{FF2B5EF4-FFF2-40B4-BE49-F238E27FC236}">
                <a16:creationId xmlns:a16="http://schemas.microsoft.com/office/drawing/2014/main" id="{1B4D5B58-1AF0-444A-878C-B94F15DBE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137652" y="1184787"/>
            <a:ext cx="914400" cy="9144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10F374-6786-4AEE-A2C8-FBD0E89BE216}"/>
              </a:ext>
            </a:extLst>
          </p:cNvPr>
          <p:cNvSpPr/>
          <p:nvPr/>
        </p:nvSpPr>
        <p:spPr>
          <a:xfrm>
            <a:off x="2054942" y="1074177"/>
            <a:ext cx="5034116" cy="914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E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87AB5C-034C-421F-9657-71A016BD342B}"/>
              </a:ext>
            </a:extLst>
          </p:cNvPr>
          <p:cNvCxnSpPr>
            <a:cxnSpLocks/>
          </p:cNvCxnSpPr>
          <p:nvPr/>
        </p:nvCxnSpPr>
        <p:spPr>
          <a:xfrm>
            <a:off x="2123768" y="1184787"/>
            <a:ext cx="4965290" cy="753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D71F0-5B19-4E2D-9B5C-2653F56A74A5}"/>
              </a:ext>
            </a:extLst>
          </p:cNvPr>
          <p:cNvCxnSpPr>
            <a:cxnSpLocks/>
          </p:cNvCxnSpPr>
          <p:nvPr/>
        </p:nvCxnSpPr>
        <p:spPr>
          <a:xfrm flipV="1">
            <a:off x="2054942" y="1074177"/>
            <a:ext cx="4916129" cy="865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7D2EDD-CC97-4D02-9A7B-298B63FA533F}"/>
              </a:ext>
            </a:extLst>
          </p:cNvPr>
          <p:cNvSpPr txBox="1"/>
          <p:nvPr/>
        </p:nvSpPr>
        <p:spPr>
          <a:xfrm>
            <a:off x="3052914" y="1376820"/>
            <a:ext cx="333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PRODUCTOS POR REGIÓN   </a:t>
            </a:r>
            <a:endParaRPr lang="es-E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F942F3-57A7-4E81-80D1-E8C729D8EF38}"/>
              </a:ext>
            </a:extLst>
          </p:cNvPr>
          <p:cNvSpPr/>
          <p:nvPr/>
        </p:nvSpPr>
        <p:spPr>
          <a:xfrm>
            <a:off x="0" y="6471154"/>
            <a:ext cx="9144000" cy="3868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1" name="Table 12">
            <a:extLst>
              <a:ext uri="{FF2B5EF4-FFF2-40B4-BE49-F238E27FC236}">
                <a16:creationId xmlns:a16="http://schemas.microsoft.com/office/drawing/2014/main" id="{A7B8FF18-7D81-4A82-9B57-1950CA280D0C}"/>
              </a:ext>
            </a:extLst>
          </p:cNvPr>
          <p:cNvGraphicFramePr>
            <a:graphicFrameLocks noGrp="1"/>
          </p:cNvGraphicFramePr>
          <p:nvPr/>
        </p:nvGraphicFramePr>
        <p:xfrm>
          <a:off x="5510980" y="6527416"/>
          <a:ext cx="353961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3403618711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Añadir a carrito 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Síguenos por 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Dudas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92FAE2B-613B-403C-BB97-035E8E23465F}"/>
              </a:ext>
            </a:extLst>
          </p:cNvPr>
          <p:cNvSpPr/>
          <p:nvPr/>
        </p:nvSpPr>
        <p:spPr>
          <a:xfrm>
            <a:off x="4218039" y="-302449"/>
            <a:ext cx="4247535" cy="457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F36F562-E4F2-412A-8EEC-58A821936415}"/>
              </a:ext>
            </a:extLst>
          </p:cNvPr>
          <p:cNvSpPr/>
          <p:nvPr/>
        </p:nvSpPr>
        <p:spPr>
          <a:xfrm>
            <a:off x="8568813" y="34664"/>
            <a:ext cx="555523" cy="577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49" name="Graphic 2048" descr="Shopping cart with solid fill">
            <a:extLst>
              <a:ext uri="{FF2B5EF4-FFF2-40B4-BE49-F238E27FC236}">
                <a16:creationId xmlns:a16="http://schemas.microsoft.com/office/drawing/2014/main" id="{7A032EE0-1B44-456C-BAF0-303EFACF8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6261" y="52331"/>
            <a:ext cx="520626" cy="5206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27F97ED-A367-4224-B0A7-80D92FE84922}"/>
              </a:ext>
            </a:extLst>
          </p:cNvPr>
          <p:cNvSpPr txBox="1"/>
          <p:nvPr/>
        </p:nvSpPr>
        <p:spPr>
          <a:xfrm>
            <a:off x="4041059" y="112891"/>
            <a:ext cx="106188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LOG IN  </a:t>
            </a:r>
            <a:endParaRPr lang="es-ES" dirty="0"/>
          </a:p>
        </p:txBody>
      </p:sp>
      <p:graphicFrame>
        <p:nvGraphicFramePr>
          <p:cNvPr id="47" name="Table 12">
            <a:extLst>
              <a:ext uri="{FF2B5EF4-FFF2-40B4-BE49-F238E27FC236}">
                <a16:creationId xmlns:a16="http://schemas.microsoft.com/office/drawing/2014/main" id="{23DD1812-03DC-40F2-AACE-1106C225A96D}"/>
              </a:ext>
            </a:extLst>
          </p:cNvPr>
          <p:cNvGraphicFramePr>
            <a:graphicFrameLocks noGrp="1"/>
          </p:cNvGraphicFramePr>
          <p:nvPr/>
        </p:nvGraphicFramePr>
        <p:xfrm>
          <a:off x="6189406" y="325643"/>
          <a:ext cx="235974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val="106226035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262526722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Log in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/>
                        <a:t>Sing</a:t>
                      </a:r>
                      <a:r>
                        <a:rPr lang="es-MX" sz="1200" dirty="0"/>
                        <a:t> up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317488"/>
                  </a:ext>
                </a:extLst>
              </a:tr>
            </a:tbl>
          </a:graphicData>
        </a:graphic>
      </p:graphicFrame>
      <p:pic>
        <p:nvPicPr>
          <p:cNvPr id="4098" name="Picture 2" descr="Registro en Wikispaces">
            <a:extLst>
              <a:ext uri="{FF2B5EF4-FFF2-40B4-BE49-F238E27FC236}">
                <a16:creationId xmlns:a16="http://schemas.microsoft.com/office/drawing/2014/main" id="{E92B1437-AF02-4FF0-9494-0547C265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33" y="2675911"/>
            <a:ext cx="47339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gistro en Wikispaces">
            <a:extLst>
              <a:ext uri="{FF2B5EF4-FFF2-40B4-BE49-F238E27FC236}">
                <a16:creationId xmlns:a16="http://schemas.microsoft.com/office/drawing/2014/main" id="{C73ABFA0-8E9D-4BE3-A9D9-D817E4800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t="72755" r="47044" b="14530"/>
          <a:stretch/>
        </p:blipFill>
        <p:spPr bwMode="auto">
          <a:xfrm>
            <a:off x="3598605" y="5045475"/>
            <a:ext cx="580104" cy="41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Registro en Wikispaces">
            <a:extLst>
              <a:ext uri="{FF2B5EF4-FFF2-40B4-BE49-F238E27FC236}">
                <a16:creationId xmlns:a16="http://schemas.microsoft.com/office/drawing/2014/main" id="{94872DDA-A5AE-4B09-BCD3-F31A51388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7" t="67959" r="25028" b="18324"/>
          <a:stretch/>
        </p:blipFill>
        <p:spPr bwMode="auto">
          <a:xfrm>
            <a:off x="4094829" y="5012893"/>
            <a:ext cx="875071" cy="44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8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146</Words>
  <Application>Microsoft Office PowerPoint</Application>
  <PresentationFormat>On-screen Show (4:3)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Guadalupe Yolanda Valenzuela Morales</dc:creator>
  <cp:lastModifiedBy>Guadalupe Yolanda Valenzuela Morales</cp:lastModifiedBy>
  <cp:revision>14</cp:revision>
  <dcterms:created xsi:type="dcterms:W3CDTF">2021-06-07T19:42:46Z</dcterms:created>
  <dcterms:modified xsi:type="dcterms:W3CDTF">2021-06-07T23:27:52Z</dcterms:modified>
</cp:coreProperties>
</file>