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E38B-9061-433E-AD88-01E4B1628BF2}" type="datetimeFigureOut">
              <a:rPr lang="sv-SE" smtClean="0"/>
              <a:t>2024-04-30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6326C-7F0B-4316-ADAF-5F59230962C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785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6326C-7F0B-4316-ADAF-5F59230962C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628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6326C-7F0B-4316-ADAF-5F59230962C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988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6326C-7F0B-4316-ADAF-5F59230962C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129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7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7CDD825-196F-4BE1-7F08-389A1CB4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sv-SE" dirty="0"/>
              <a:t>Sias Garden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9EFC3D-99CF-C2FE-8314-2AF6B635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sv-SE" dirty="0"/>
              <a:t>Project MVC</a:t>
            </a:r>
          </a:p>
        </p:txBody>
      </p:sp>
      <p:pic>
        <p:nvPicPr>
          <p:cNvPr id="4" name="Picture 3" descr="Isolerade Twigs och blommor på en vit yta">
            <a:extLst>
              <a:ext uri="{FF2B5EF4-FFF2-40B4-BE49-F238E27FC236}">
                <a16:creationId xmlns:a16="http://schemas.microsoft.com/office/drawing/2014/main" id="{948BFC5E-ED50-AB0A-CA6D-38DCE581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7" r="13029" b="2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520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FACAE2-564A-A1EC-8F19-F9753498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Administrera Kategorier</a:t>
            </a:r>
          </a:p>
        </p:txBody>
      </p:sp>
      <p:pic>
        <p:nvPicPr>
          <p:cNvPr id="5" name="Platshållare för innehåll 4" descr="En bild som visar text, skärmbild, Teckensnitt, nummer&#10;&#10;Automatiskt genererad beskrivning">
            <a:extLst>
              <a:ext uri="{FF2B5EF4-FFF2-40B4-BE49-F238E27FC236}">
                <a16:creationId xmlns:a16="http://schemas.microsoft.com/office/drawing/2014/main" id="{6228716B-DEB5-AD80-5701-673889CD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3" y="2541588"/>
            <a:ext cx="10603108" cy="3227387"/>
          </a:xfrm>
        </p:spPr>
      </p:pic>
    </p:spTree>
    <p:extLst>
      <p:ext uri="{BB962C8B-B14F-4D97-AF65-F5344CB8AC3E}">
        <p14:creationId xmlns:p14="http://schemas.microsoft.com/office/powerpoint/2010/main" val="220004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522374-B0BE-A18A-D323-A8C0D955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Produkthantering</a:t>
            </a:r>
          </a:p>
        </p:txBody>
      </p:sp>
      <p:pic>
        <p:nvPicPr>
          <p:cNvPr id="9" name="Platshållare för innehåll 8" descr="En bild som visar text, skärmbild, nummer, Teckensnitt&#10;&#10;Automatiskt genererad beskrivning">
            <a:extLst>
              <a:ext uri="{FF2B5EF4-FFF2-40B4-BE49-F238E27FC236}">
                <a16:creationId xmlns:a16="http://schemas.microsoft.com/office/drawing/2014/main" id="{4C96D225-D9E1-34B6-347B-B7CDD046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04168"/>
            <a:ext cx="5823855" cy="4367931"/>
          </a:xfr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45384E6D-4D0A-FB6B-2390-DA534ECC5B7E}"/>
              </a:ext>
            </a:extLst>
          </p:cNvPr>
          <p:cNvSpPr txBox="1"/>
          <p:nvPr/>
        </p:nvSpPr>
        <p:spPr>
          <a:xfrm>
            <a:off x="7672112" y="1604168"/>
            <a:ext cx="322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Rubrikerna ska vara (som jag tror nu) Namn, Kategori, Underkategori, Latinskt namn, Pris</a:t>
            </a:r>
          </a:p>
        </p:txBody>
      </p:sp>
    </p:spTree>
    <p:extLst>
      <p:ext uri="{BB962C8B-B14F-4D97-AF65-F5344CB8AC3E}">
        <p14:creationId xmlns:p14="http://schemas.microsoft.com/office/powerpoint/2010/main" val="102175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25426-4C4C-63EF-3345-3D64B413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Uppdatera Produkt </a:t>
            </a:r>
          </a:p>
        </p:txBody>
      </p:sp>
      <p:pic>
        <p:nvPicPr>
          <p:cNvPr id="5" name="Platshållare för innehåll 4" descr="En bild som visar text, skärmbild, programvara, nummer&#10;&#10;Automatiskt genererad beskrivning">
            <a:extLst>
              <a:ext uri="{FF2B5EF4-FFF2-40B4-BE49-F238E27FC236}">
                <a16:creationId xmlns:a16="http://schemas.microsoft.com/office/drawing/2014/main" id="{0021D43E-EAF2-633B-5655-DED2B3630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74" y="1509824"/>
            <a:ext cx="5679076" cy="4691904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EA5E73-4B38-CED8-B7D3-40EB6F66F1B7}"/>
              </a:ext>
            </a:extLst>
          </p:cNvPr>
          <p:cNvSpPr txBox="1"/>
          <p:nvPr/>
        </p:nvSpPr>
        <p:spPr>
          <a:xfrm>
            <a:off x="7357102" y="1911862"/>
            <a:ext cx="448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Rubrikerna som på förra bilden men</a:t>
            </a:r>
          </a:p>
          <a:p>
            <a:r>
              <a:rPr lang="sv-SE" dirty="0"/>
              <a:t>också pris för storpack,  underkategori,</a:t>
            </a:r>
          </a:p>
          <a:p>
            <a:r>
              <a:rPr lang="sv-SE" dirty="0" err="1"/>
              <a:t>växtzon</a:t>
            </a:r>
            <a:r>
              <a:rPr lang="sv-SE" dirty="0"/>
              <a:t>, härdighet och kanske lite till</a:t>
            </a:r>
          </a:p>
          <a:p>
            <a:r>
              <a:rPr lang="sv-SE" dirty="0"/>
              <a:t>som ska vara sökbart. </a:t>
            </a:r>
          </a:p>
        </p:txBody>
      </p:sp>
    </p:spTree>
    <p:extLst>
      <p:ext uri="{BB962C8B-B14F-4D97-AF65-F5344CB8AC3E}">
        <p14:creationId xmlns:p14="http://schemas.microsoft.com/office/powerpoint/2010/main" val="17285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5CC832-23AE-F8C8-3306-23D47BF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Avgränsning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C70512-63B7-854D-68C7-E7D668E2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finns mycket mer att bygga men det här är vad jag skulle kunna få ihop på de här veckorna.  </a:t>
            </a:r>
          </a:p>
        </p:txBody>
      </p:sp>
    </p:spTree>
    <p:extLst>
      <p:ext uri="{BB962C8B-B14F-4D97-AF65-F5344CB8AC3E}">
        <p14:creationId xmlns:p14="http://schemas.microsoft.com/office/powerpoint/2010/main" val="19829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7E2302-7012-FA46-DF02-E60817B0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Startsida</a:t>
            </a:r>
          </a:p>
        </p:txBody>
      </p:sp>
      <p:pic>
        <p:nvPicPr>
          <p:cNvPr id="6" name="Platshållare för innehåll 5" descr="En bild som visar text, frukt, Naturlig mat, Supermat&#10;&#10;Automatiskt genererad beskrivning">
            <a:extLst>
              <a:ext uri="{FF2B5EF4-FFF2-40B4-BE49-F238E27FC236}">
                <a16:creationId xmlns:a16="http://schemas.microsoft.com/office/drawing/2014/main" id="{86103DCA-5809-A2DB-13C5-5B843D5D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" y="2096528"/>
            <a:ext cx="4181804" cy="3227387"/>
          </a:xfr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88438F4A-9162-87F5-19B6-525785E5C555}"/>
              </a:ext>
            </a:extLst>
          </p:cNvPr>
          <p:cNvSpPr txBox="1"/>
          <p:nvPr/>
        </p:nvSpPr>
        <p:spPr>
          <a:xfrm>
            <a:off x="5880848" y="2233426"/>
            <a:ext cx="3908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Det kommer att bli en förenklad version av den här eftersom tiden och min kunskap inte räcker till men kanske den får mer innehåll med tiden.</a:t>
            </a:r>
          </a:p>
          <a:p>
            <a:r>
              <a:rPr lang="sv-SE" dirty="0"/>
              <a:t>Om den som loggar in har rollen </a:t>
            </a:r>
            <a:r>
              <a:rPr lang="sv-SE" dirty="0" err="1"/>
              <a:t>admin</a:t>
            </a:r>
            <a:r>
              <a:rPr lang="sv-SE" dirty="0"/>
              <a:t> kommer det att finnas en flik för underhåll .</a:t>
            </a:r>
          </a:p>
        </p:txBody>
      </p:sp>
    </p:spTree>
    <p:extLst>
      <p:ext uri="{BB962C8B-B14F-4D97-AF65-F5344CB8AC3E}">
        <p14:creationId xmlns:p14="http://schemas.microsoft.com/office/powerpoint/2010/main" val="319427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21EFB-03FB-B30E-2B5D-FAFA27BB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Alla produkter eller växtkatalog</a:t>
            </a:r>
          </a:p>
        </p:txBody>
      </p:sp>
      <p:pic>
        <p:nvPicPr>
          <p:cNvPr id="5" name="Platshållare för innehåll 4" descr="En bild som visar text, blomma, skärmbild, växt">
            <a:extLst>
              <a:ext uri="{FF2B5EF4-FFF2-40B4-BE49-F238E27FC236}">
                <a16:creationId xmlns:a16="http://schemas.microsoft.com/office/drawing/2014/main" id="{6D8DF445-64A9-1705-71FE-E5CCF2F4D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6" y="1455738"/>
            <a:ext cx="6098902" cy="3227387"/>
          </a:xfrm>
        </p:spPr>
      </p:pic>
    </p:spTree>
    <p:extLst>
      <p:ext uri="{BB962C8B-B14F-4D97-AF65-F5344CB8AC3E}">
        <p14:creationId xmlns:p14="http://schemas.microsoft.com/office/powerpoint/2010/main" val="358767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E45739-7E8E-F865-5B53-761BDE8A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Kategoribild</a:t>
            </a:r>
          </a:p>
        </p:txBody>
      </p:sp>
      <p:pic>
        <p:nvPicPr>
          <p:cNvPr id="5" name="Platshållare för innehåll 4" descr="En bild som visar text, ros, skärmbild, blomma&#10;&#10;Automatiskt genererad beskrivning">
            <a:extLst>
              <a:ext uri="{FF2B5EF4-FFF2-40B4-BE49-F238E27FC236}">
                <a16:creationId xmlns:a16="http://schemas.microsoft.com/office/drawing/2014/main" id="{A5A97320-12BE-98D1-A6DD-DCB8E6A90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32" y="2096528"/>
            <a:ext cx="6882858" cy="3227387"/>
          </a:xfrm>
        </p:spPr>
      </p:pic>
    </p:spTree>
    <p:extLst>
      <p:ext uri="{BB962C8B-B14F-4D97-AF65-F5344CB8AC3E}">
        <p14:creationId xmlns:p14="http://schemas.microsoft.com/office/powerpoint/2010/main" val="216933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D9EAC8-6D24-C240-0B78-760629D8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Produktbeskrivning</a:t>
            </a:r>
          </a:p>
        </p:txBody>
      </p:sp>
      <p:pic>
        <p:nvPicPr>
          <p:cNvPr id="5" name="Platshållare för innehåll 4" descr="En bild som visar text, blomma, skärmbild&#10;&#10;Automatiskt genererad beskrivning">
            <a:extLst>
              <a:ext uri="{FF2B5EF4-FFF2-40B4-BE49-F238E27FC236}">
                <a16:creationId xmlns:a16="http://schemas.microsoft.com/office/drawing/2014/main" id="{89CA6F03-C4BD-7B6F-50AF-790245A9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23" y="2541588"/>
            <a:ext cx="5819329" cy="3227387"/>
          </a:xfrm>
        </p:spPr>
      </p:pic>
    </p:spTree>
    <p:extLst>
      <p:ext uri="{BB962C8B-B14F-4D97-AF65-F5344CB8AC3E}">
        <p14:creationId xmlns:p14="http://schemas.microsoft.com/office/powerpoint/2010/main" val="24108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7C583B-D80A-3051-AFA7-836C3D8F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Om man lägger i kundvagnen</a:t>
            </a:r>
          </a:p>
        </p:txBody>
      </p:sp>
      <p:pic>
        <p:nvPicPr>
          <p:cNvPr id="5" name="Platshållare för innehåll 4" descr="En bild som visar text, blomma, skärmbild, gul&#10;&#10;Automatiskt genererad beskrivning">
            <a:extLst>
              <a:ext uri="{FF2B5EF4-FFF2-40B4-BE49-F238E27FC236}">
                <a16:creationId xmlns:a16="http://schemas.microsoft.com/office/drawing/2014/main" id="{1BABFF01-74FA-6881-A99A-0490A28E2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40" y="2983543"/>
            <a:ext cx="7668695" cy="2343477"/>
          </a:xfrm>
        </p:spPr>
      </p:pic>
    </p:spTree>
    <p:extLst>
      <p:ext uri="{BB962C8B-B14F-4D97-AF65-F5344CB8AC3E}">
        <p14:creationId xmlns:p14="http://schemas.microsoft.com/office/powerpoint/2010/main" val="84277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0D53C1-432B-FC41-0371-F3CD4482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Varukorg</a:t>
            </a:r>
          </a:p>
        </p:txBody>
      </p:sp>
      <p:pic>
        <p:nvPicPr>
          <p:cNvPr id="5" name="Platshållare för innehåll 4" descr="En bild som visar text, skärmbild&#10;&#10;Automatiskt genererad beskrivning">
            <a:extLst>
              <a:ext uri="{FF2B5EF4-FFF2-40B4-BE49-F238E27FC236}">
                <a16:creationId xmlns:a16="http://schemas.microsoft.com/office/drawing/2014/main" id="{96EA42C6-05B1-A033-BE4F-498BF015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36" y="2541588"/>
            <a:ext cx="5644103" cy="3227387"/>
          </a:xfrm>
        </p:spPr>
      </p:pic>
    </p:spTree>
    <p:extLst>
      <p:ext uri="{BB962C8B-B14F-4D97-AF65-F5344CB8AC3E}">
        <p14:creationId xmlns:p14="http://schemas.microsoft.com/office/powerpoint/2010/main" val="11386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A909EF-DC70-5E8B-F13F-85D3BE69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Orderöversikt</a:t>
            </a:r>
          </a:p>
        </p:txBody>
      </p:sp>
      <p:pic>
        <p:nvPicPr>
          <p:cNvPr id="5" name="Platshållare för innehåll 4" descr="En bild som visar text, skärmbild, nummer, Teckensnitt&#10;&#10;Automatiskt genererad beskrivning">
            <a:extLst>
              <a:ext uri="{FF2B5EF4-FFF2-40B4-BE49-F238E27FC236}">
                <a16:creationId xmlns:a16="http://schemas.microsoft.com/office/drawing/2014/main" id="{58A3ACC3-CC76-50BD-95C2-BC89027D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32" y="2541588"/>
            <a:ext cx="7919511" cy="3227387"/>
          </a:xfrm>
        </p:spPr>
      </p:pic>
    </p:spTree>
    <p:extLst>
      <p:ext uri="{BB962C8B-B14F-4D97-AF65-F5344CB8AC3E}">
        <p14:creationId xmlns:p14="http://schemas.microsoft.com/office/powerpoint/2010/main" val="36477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758F58-AD7D-CC22-0DDD-18538D23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Betalning</a:t>
            </a:r>
          </a:p>
        </p:txBody>
      </p:sp>
      <p:pic>
        <p:nvPicPr>
          <p:cNvPr id="5" name="Platshållare för innehåll 4" descr="En bild som visar text, skärmbild, nummer, Teckensnitt&#10;&#10;Automatiskt genererad beskrivning">
            <a:extLst>
              <a:ext uri="{FF2B5EF4-FFF2-40B4-BE49-F238E27FC236}">
                <a16:creationId xmlns:a16="http://schemas.microsoft.com/office/drawing/2014/main" id="{8D9FC5BE-731E-265E-21A6-2342FE4F1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65" y="2541588"/>
            <a:ext cx="4589445" cy="3227387"/>
          </a:xfrm>
        </p:spPr>
      </p:pic>
    </p:spTree>
    <p:extLst>
      <p:ext uri="{BB962C8B-B14F-4D97-AF65-F5344CB8AC3E}">
        <p14:creationId xmlns:p14="http://schemas.microsoft.com/office/powerpoint/2010/main" val="332756658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137</Words>
  <Application>Microsoft Office PowerPoint</Application>
  <PresentationFormat>Bredbild</PresentationFormat>
  <Paragraphs>25</Paragraphs>
  <Slides>13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Aptos</vt:lpstr>
      <vt:lpstr>Arial</vt:lpstr>
      <vt:lpstr>Sagona Book</vt:lpstr>
      <vt:lpstr>The Hand Extrablack</vt:lpstr>
      <vt:lpstr>BlobVTI</vt:lpstr>
      <vt:lpstr>Sias Garden</vt:lpstr>
      <vt:lpstr>Startsida</vt:lpstr>
      <vt:lpstr>Alla produkter eller växtkatalog</vt:lpstr>
      <vt:lpstr>Kategoribild</vt:lpstr>
      <vt:lpstr>Produktbeskrivning</vt:lpstr>
      <vt:lpstr>Om man lägger i kundvagnen</vt:lpstr>
      <vt:lpstr>Varukorg</vt:lpstr>
      <vt:lpstr>Orderöversikt</vt:lpstr>
      <vt:lpstr>Betalning</vt:lpstr>
      <vt:lpstr>Administrera Kategorier</vt:lpstr>
      <vt:lpstr>Produkthantering</vt:lpstr>
      <vt:lpstr>Uppdatera Produkt </vt:lpstr>
      <vt:lpstr>Avgränsning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Sias Garden</dc:title>
  <dc:creator>Karin Åstrand</dc:creator>
  <cp:lastModifiedBy>Karin Åstrand</cp:lastModifiedBy>
  <cp:revision>1</cp:revision>
  <dcterms:created xsi:type="dcterms:W3CDTF">2024-04-29T09:26:22Z</dcterms:created>
  <dcterms:modified xsi:type="dcterms:W3CDTF">2024-04-30T07:17:30Z</dcterms:modified>
</cp:coreProperties>
</file>