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07" autoAdjust="0"/>
    <p:restoredTop sz="86502" autoAdjust="0"/>
  </p:normalViewPr>
  <p:slideViewPr>
    <p:cSldViewPr snapToGrid="0">
      <p:cViewPr varScale="1">
        <p:scale>
          <a:sx n="70" d="100"/>
          <a:sy n="70" d="100"/>
        </p:scale>
        <p:origin x="125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417A2E-D884-3619-2EF8-B1EA6C931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EE5269F-F91C-3FD5-D779-D432083E5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801B4AC-4013-ADDB-83BA-07C0E353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639E-4466-4A86-B149-7DFC56AEFAD5}" type="datetimeFigureOut">
              <a:rPr lang="sv-SE" smtClean="0"/>
              <a:t>2024-05-16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AFB0772-BDF0-C6B1-0EB9-DDF4771F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EC292C0-35B7-1E15-867A-DCC574FD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DFBE-0057-4BCE-B72C-E606C250AA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692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9E2BC1-3C3C-D728-C5EC-EBDEE684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85AC7E0-75DB-A0EA-80B6-E40FC40BB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A63A75F-350C-C3BB-EFF5-F43A8686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639E-4466-4A86-B149-7DFC56AEFAD5}" type="datetimeFigureOut">
              <a:rPr lang="sv-SE" smtClean="0"/>
              <a:t>2024-05-16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14719FB-4E23-6B4C-BF01-D33DE6C4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EF4D0D1-F2C8-A60E-6823-496D0AFF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DFBE-0057-4BCE-B72C-E606C250AA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12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36DB031-6ACA-6F8B-E3A5-FEC7F417A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2563DD4-A484-47FB-34CF-DFC46BEBA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38B6726-347A-C3BE-5E19-47FB0780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639E-4466-4A86-B149-7DFC56AEFAD5}" type="datetimeFigureOut">
              <a:rPr lang="sv-SE" smtClean="0"/>
              <a:t>2024-05-16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EAD6898-E118-8873-3862-72A50980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38DF52F-44D7-9DE6-04B8-9FEA3B85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DFBE-0057-4BCE-B72C-E606C250AA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51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467488-2934-33D4-C8F4-B66411A5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3CEF8BB-CAB5-2803-94AB-839C77CAA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199EA00-85E3-93E1-E001-F1EB23DB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639E-4466-4A86-B149-7DFC56AEFAD5}" type="datetimeFigureOut">
              <a:rPr lang="sv-SE" smtClean="0"/>
              <a:t>2024-05-16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93A8C2F-C64D-A860-DB73-1F900EB7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3E0A664-C242-6FF1-DC21-708C376C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DFBE-0057-4BCE-B72C-E606C250AA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026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201DB44-E39E-AC5E-21B6-70788759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3BEA781-59B1-77AE-6697-977268A76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F3A155A-6E4B-5ACF-A7CF-BE170342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639E-4466-4A86-B149-7DFC56AEFAD5}" type="datetimeFigureOut">
              <a:rPr lang="sv-SE" smtClean="0"/>
              <a:t>2024-05-16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9198DCA-5998-3114-4E12-EAFF02D6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DBCE7BE-4B52-1049-DEF1-B30811E2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DFBE-0057-4BCE-B72C-E606C250AA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515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386B0F-E642-6847-0D5D-FFD56593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670F8B3-54F0-CB10-43B6-288C2AA37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E1AFCBE-2C12-D083-8E5A-7B2016033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6B7D796-E74A-4E26-1CF1-1C08BEA7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639E-4466-4A86-B149-7DFC56AEFAD5}" type="datetimeFigureOut">
              <a:rPr lang="sv-SE" smtClean="0"/>
              <a:t>2024-05-16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3609181-04F5-B3E7-B361-6A16980B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1F04FF7-D2B7-D785-6585-18C8D796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DFBE-0057-4BCE-B72C-E606C250AA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926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3E2462-B396-1EB8-ECFE-E5F61E92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F213550-D2AB-AFC5-A897-D99419D52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D8AFE10-58CA-07EE-5B8A-9D90431AC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EADDD056-7761-CDA1-4D05-39B663BE6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AE10974-ADC0-9181-3BC7-AA315AA81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0E937C6-F96F-AAFC-26A1-3A01B81F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639E-4466-4A86-B149-7DFC56AEFAD5}" type="datetimeFigureOut">
              <a:rPr lang="sv-SE" smtClean="0"/>
              <a:t>2024-05-16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5F23428-777F-3F2E-04E5-787AD5A6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CAF00C7-55B7-8989-91E8-6889B004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DFBE-0057-4BCE-B72C-E606C250AA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791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5B6F63-FCCD-4302-A55D-8DE7C35D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03B85153-09D5-20BA-133B-99A3BD83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639E-4466-4A86-B149-7DFC56AEFAD5}" type="datetimeFigureOut">
              <a:rPr lang="sv-SE" smtClean="0"/>
              <a:t>2024-05-16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E07DD23-5EBE-AC6F-E37D-984DE8F3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8686901-A499-6AA6-5E7A-D65CC55C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DFBE-0057-4BCE-B72C-E606C250AA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085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3B9E2D8C-2EC6-4FA1-00AA-CD4EEF79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639E-4466-4A86-B149-7DFC56AEFAD5}" type="datetimeFigureOut">
              <a:rPr lang="sv-SE" smtClean="0"/>
              <a:t>2024-05-16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9570EC5-054D-2AC2-C924-0341B181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ED53A38-32CF-EDE0-4983-6F8567DB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DFBE-0057-4BCE-B72C-E606C250AA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735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50892A-8943-4A48-B052-98B648FC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B9D266D-DE30-3F48-D7D9-67C32E7A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673AD6E-E332-8202-A489-CD5661D2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7505302-71ED-DA35-A111-DD9B1608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639E-4466-4A86-B149-7DFC56AEFAD5}" type="datetimeFigureOut">
              <a:rPr lang="sv-SE" smtClean="0"/>
              <a:t>2024-05-16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D7FA8F8-05DE-694B-36AC-D30325EE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3897CD9-A328-092C-4E19-2BAFF31A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DFBE-0057-4BCE-B72C-E606C250AA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095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124780-29C8-958C-4FBC-040E0A595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A207E0E-F3FB-95E5-A591-4D75CA5EF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01E9AE1-16F8-CAD9-1E49-F9CFB6B7E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7FBDCE5-FC63-EE2D-854A-4C195467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639E-4466-4A86-B149-7DFC56AEFAD5}" type="datetimeFigureOut">
              <a:rPr lang="sv-SE" smtClean="0"/>
              <a:t>2024-05-16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4393932-495B-C11B-CC10-507A1105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B778523-B73F-4CB9-BAF2-77415C3C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DFBE-0057-4BCE-B72C-E606C250AA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974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DE15907E-2B54-3742-B812-A56AF82C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6739CCF-2C28-EFC9-07AF-5E7771C09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F2D2B25-46A0-CAE2-CB80-8DDE9C018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0D639E-4466-4A86-B149-7DFC56AEFAD5}" type="datetimeFigureOut">
              <a:rPr lang="sv-SE" smtClean="0"/>
              <a:t>2024-05-16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E2F1696-4597-F17F-DC7E-18B4623B7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2C3FC4D-C209-91BB-75D1-6D3C91887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32DFBE-0057-4BCE-B72C-E606C250AA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254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 descr="En bild som visar växt, Botanisk trädgård, blomma, trädgård">
            <a:extLst>
              <a:ext uri="{FF2B5EF4-FFF2-40B4-BE49-F238E27FC236}">
                <a16:creationId xmlns:a16="http://schemas.microsoft.com/office/drawing/2014/main" id="{D676804F-502D-E370-20A9-8D1F7B0B7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8" y="75732"/>
            <a:ext cx="10631384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0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Karin Åstrand</dc:creator>
  <cp:lastModifiedBy>Karin Åstrand</cp:lastModifiedBy>
  <cp:revision>3</cp:revision>
  <dcterms:created xsi:type="dcterms:W3CDTF">2024-05-16T11:33:20Z</dcterms:created>
  <dcterms:modified xsi:type="dcterms:W3CDTF">2024-05-16T11:46:53Z</dcterms:modified>
</cp:coreProperties>
</file>