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2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DB4A-36E7-AF45-AFBA-1266809781BE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DB4A-36E7-AF45-AFBA-1266809781BE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AC57-F265-7C4F-B0F4-5EAC8E5C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DB4A-36E7-AF45-AFBA-1266809781BE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AC57-F265-7C4F-B0F4-5EAC8E5C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DB4A-36E7-AF45-AFBA-1266809781BE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AC57-F265-7C4F-B0F4-5EAC8E5C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DB4A-36E7-AF45-AFBA-1266809781BE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AC57-F265-7C4F-B0F4-5EAC8E5C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DB4A-36E7-AF45-AFBA-1266809781BE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AC57-F265-7C4F-B0F4-5EAC8E5C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DB4A-36E7-AF45-AFBA-1266809781BE}" type="datetimeFigureOut">
              <a:rPr lang="en-US" smtClean="0"/>
              <a:t>8/15/17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AC57-F265-7C4F-B0F4-5EAC8E5C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DB4A-36E7-AF45-AFBA-1266809781BE}" type="datetimeFigureOut">
              <a:rPr lang="en-US" smtClean="0"/>
              <a:t>8/15/17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AC57-F265-7C4F-B0F4-5EAC8E5C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DB4A-36E7-AF45-AFBA-1266809781BE}" type="datetimeFigureOut">
              <a:rPr lang="en-US" smtClean="0"/>
              <a:t>8/15/17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AC57-F265-7C4F-B0F4-5EAC8E5C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DB4A-36E7-AF45-AFBA-1266809781BE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AC57-F265-7C4F-B0F4-5EAC8E5C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DB4A-36E7-AF45-AFBA-1266809781BE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AC57-F265-7C4F-B0F4-5EAC8E5C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ADB4A-36E7-AF45-AFBA-1266809781BE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AC57-F265-7C4F-B0F4-5EAC8E5C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6270"/>
            <a:ext cx="7772400" cy="1470025"/>
          </a:xfrm>
        </p:spPr>
        <p:txBody>
          <a:bodyPr/>
          <a:lstStyle/>
          <a:p>
            <a:r>
              <a:rPr lang="en-US" dirty="0" smtClean="0"/>
              <a:t>NAO Robot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9 de </a:t>
            </a:r>
            <a:r>
              <a:rPr lang="en-US" dirty="0" err="1" smtClean="0"/>
              <a:t>agosto</a:t>
            </a:r>
            <a:r>
              <a:rPr lang="en-US" dirty="0" smtClean="0"/>
              <a:t> de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44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Nueva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0364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accion</a:t>
            </a:r>
            <a:r>
              <a:rPr lang="en-US" dirty="0" smtClean="0"/>
              <a:t> </a:t>
            </a:r>
            <a:r>
              <a:rPr lang="en-US" dirty="0" err="1" smtClean="0"/>
              <a:t>sucede</a:t>
            </a:r>
            <a:r>
              <a:rPr lang="en-US" dirty="0" smtClean="0"/>
              <a:t> 3 </a:t>
            </a:r>
            <a:r>
              <a:rPr lang="en-US" dirty="0" err="1" smtClean="0"/>
              <a:t>veces</a:t>
            </a:r>
            <a:r>
              <a:rPr lang="en-US" dirty="0" smtClean="0"/>
              <a:t> y el </a:t>
            </a:r>
            <a:r>
              <a:rPr lang="en-US" dirty="0" err="1" smtClean="0"/>
              <a:t>psicologo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pase</a:t>
            </a:r>
            <a:r>
              <a:rPr lang="en-US" dirty="0" smtClean="0"/>
              <a:t> a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accion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el </a:t>
            </a:r>
            <a:r>
              <a:rPr lang="en-US" dirty="0" err="1" smtClean="0"/>
              <a:t>niño</a:t>
            </a:r>
            <a:r>
              <a:rPr lang="en-US" dirty="0" smtClean="0"/>
              <a:t> </a:t>
            </a:r>
            <a:r>
              <a:rPr lang="en-US" dirty="0" err="1" smtClean="0"/>
              <a:t>responde</a:t>
            </a:r>
            <a:r>
              <a:rPr lang="en-US" dirty="0" smtClean="0"/>
              <a:t> </a:t>
            </a:r>
            <a:r>
              <a:rPr lang="en-US" dirty="0" err="1" smtClean="0"/>
              <a:t>apropiadamente</a:t>
            </a:r>
            <a:r>
              <a:rPr lang="en-US" dirty="0" smtClean="0"/>
              <a:t> al robot antes de la </a:t>
            </a:r>
            <a:r>
              <a:rPr lang="en-US" dirty="0" err="1" smtClean="0"/>
              <a:t>tercera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repita</a:t>
            </a:r>
            <a:r>
              <a:rPr lang="en-US" dirty="0" smtClean="0"/>
              <a:t> la </a:t>
            </a:r>
            <a:r>
              <a:rPr lang="en-US" dirty="0" err="1" smtClean="0"/>
              <a:t>accion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Las </a:t>
            </a:r>
            <a:r>
              <a:rPr lang="en-US" dirty="0" err="1" smtClean="0"/>
              <a:t>acciones</a:t>
            </a:r>
            <a:r>
              <a:rPr lang="en-US" dirty="0" smtClean="0"/>
              <a:t> del robot son </a:t>
            </a:r>
            <a:r>
              <a:rPr lang="en-US" dirty="0" err="1" smtClean="0"/>
              <a:t>controladas</a:t>
            </a:r>
            <a:r>
              <a:rPr lang="en-US" dirty="0" smtClean="0"/>
              <a:t> al </a:t>
            </a:r>
            <a:r>
              <a:rPr lang="en-US" dirty="0" err="1" smtClean="0"/>
              <a:t>presionar</a:t>
            </a:r>
            <a:r>
              <a:rPr lang="en-US" dirty="0" smtClean="0"/>
              <a:t> el bumper </a:t>
            </a:r>
            <a:r>
              <a:rPr lang="en-US" dirty="0" err="1" smtClean="0"/>
              <a:t>izquierdo</a:t>
            </a:r>
            <a:r>
              <a:rPr lang="en-US" dirty="0" smtClean="0"/>
              <a:t> del robot.</a:t>
            </a:r>
          </a:p>
          <a:p>
            <a:endParaRPr lang="en-US" dirty="0"/>
          </a:p>
          <a:p>
            <a:r>
              <a:rPr lang="en-US" sz="3000" dirty="0" err="1" smtClean="0">
                <a:solidFill>
                  <a:srgbClr val="D99694"/>
                </a:solidFill>
              </a:rPr>
              <a:t>Pendiente</a:t>
            </a:r>
            <a:r>
              <a:rPr lang="en-US" sz="3000" dirty="0" smtClean="0">
                <a:solidFill>
                  <a:srgbClr val="D99694"/>
                </a:solidFill>
              </a:rPr>
              <a:t>: </a:t>
            </a:r>
            <a:r>
              <a:rPr lang="en-US" sz="3000" dirty="0" err="1" smtClean="0">
                <a:solidFill>
                  <a:srgbClr val="D99694"/>
                </a:solidFill>
              </a:rPr>
              <a:t>probar</a:t>
            </a:r>
            <a:r>
              <a:rPr lang="en-US" sz="3000" dirty="0" smtClean="0">
                <a:solidFill>
                  <a:srgbClr val="D99694"/>
                </a:solidFill>
              </a:rPr>
              <a:t> la </a:t>
            </a:r>
            <a:r>
              <a:rPr lang="en-US" sz="3000" dirty="0" err="1" smtClean="0">
                <a:solidFill>
                  <a:srgbClr val="D99694"/>
                </a:solidFill>
              </a:rPr>
              <a:t>ultima</a:t>
            </a:r>
            <a:r>
              <a:rPr lang="en-US" sz="3000" dirty="0" smtClean="0">
                <a:solidFill>
                  <a:srgbClr val="D99694"/>
                </a:solidFill>
              </a:rPr>
              <a:t> version </a:t>
            </a:r>
            <a:r>
              <a:rPr lang="en-US" sz="3000" dirty="0" err="1" smtClean="0">
                <a:solidFill>
                  <a:srgbClr val="D99694"/>
                </a:solidFill>
              </a:rPr>
              <a:t>para</a:t>
            </a:r>
            <a:r>
              <a:rPr lang="en-US" sz="3000" dirty="0" smtClean="0">
                <a:solidFill>
                  <a:srgbClr val="D99694"/>
                </a:solidFill>
              </a:rPr>
              <a:t> </a:t>
            </a:r>
            <a:r>
              <a:rPr lang="en-US" sz="3000" dirty="0" err="1" smtClean="0">
                <a:solidFill>
                  <a:srgbClr val="D99694"/>
                </a:solidFill>
              </a:rPr>
              <a:t>ver</a:t>
            </a:r>
            <a:r>
              <a:rPr lang="en-US" sz="3000" dirty="0" smtClean="0">
                <a:solidFill>
                  <a:srgbClr val="D99694"/>
                </a:solidFill>
              </a:rPr>
              <a:t> </a:t>
            </a:r>
            <a:r>
              <a:rPr lang="en-US" sz="3000" dirty="0" err="1" smtClean="0">
                <a:solidFill>
                  <a:srgbClr val="D99694"/>
                </a:solidFill>
              </a:rPr>
              <a:t>que</a:t>
            </a:r>
            <a:r>
              <a:rPr lang="en-US" sz="3000" dirty="0" smtClean="0">
                <a:solidFill>
                  <a:srgbClr val="D99694"/>
                </a:solidFill>
              </a:rPr>
              <a:t> </a:t>
            </a:r>
            <a:r>
              <a:rPr lang="en-US" sz="3000" dirty="0" err="1" smtClean="0">
                <a:solidFill>
                  <a:srgbClr val="D99694"/>
                </a:solidFill>
              </a:rPr>
              <a:t>siga</a:t>
            </a:r>
            <a:r>
              <a:rPr lang="en-US" sz="3000" dirty="0" smtClean="0">
                <a:solidFill>
                  <a:srgbClr val="D99694"/>
                </a:solidFill>
              </a:rPr>
              <a:t> la </a:t>
            </a:r>
            <a:r>
              <a:rPr lang="en-US" sz="3000" dirty="0" err="1" smtClean="0">
                <a:solidFill>
                  <a:srgbClr val="D99694"/>
                </a:solidFill>
              </a:rPr>
              <a:t>logica</a:t>
            </a:r>
            <a:r>
              <a:rPr lang="en-US" sz="3000" dirty="0" smtClean="0">
                <a:solidFill>
                  <a:srgbClr val="D99694"/>
                </a:solidFill>
              </a:rPr>
              <a:t> </a:t>
            </a:r>
            <a:r>
              <a:rPr lang="en-US" sz="3000" dirty="0" err="1" smtClean="0">
                <a:solidFill>
                  <a:srgbClr val="D99694"/>
                </a:solidFill>
              </a:rPr>
              <a:t>correctamente</a:t>
            </a:r>
            <a:r>
              <a:rPr lang="en-US" sz="3000" dirty="0" smtClean="0">
                <a:solidFill>
                  <a:srgbClr val="D99694"/>
                </a:solidFill>
              </a:rPr>
              <a:t>.</a:t>
            </a:r>
          </a:p>
          <a:p>
            <a:r>
              <a:rPr lang="en-US" sz="3000" dirty="0" err="1" smtClean="0">
                <a:solidFill>
                  <a:srgbClr val="D99694"/>
                </a:solidFill>
              </a:rPr>
              <a:t>Pendiente</a:t>
            </a:r>
            <a:r>
              <a:rPr lang="en-US" sz="3000" dirty="0" smtClean="0">
                <a:solidFill>
                  <a:srgbClr val="D99694"/>
                </a:solidFill>
              </a:rPr>
              <a:t>: </a:t>
            </a:r>
            <a:r>
              <a:rPr lang="en-US" sz="3000" dirty="0" err="1" smtClean="0">
                <a:solidFill>
                  <a:srgbClr val="D99694"/>
                </a:solidFill>
              </a:rPr>
              <a:t>incluir</a:t>
            </a:r>
            <a:r>
              <a:rPr lang="en-US" sz="3000" dirty="0" smtClean="0">
                <a:solidFill>
                  <a:srgbClr val="D99694"/>
                </a:solidFill>
              </a:rPr>
              <a:t> los </a:t>
            </a:r>
            <a:r>
              <a:rPr lang="en-US" sz="3000" dirty="0" err="1" smtClean="0">
                <a:solidFill>
                  <a:srgbClr val="D99694"/>
                </a:solidFill>
              </a:rPr>
              <a:t>comandos</a:t>
            </a:r>
            <a:r>
              <a:rPr lang="en-US" sz="3000" dirty="0" smtClean="0">
                <a:solidFill>
                  <a:srgbClr val="D99694"/>
                </a:solidFill>
              </a:rPr>
              <a:t> </a:t>
            </a:r>
            <a:r>
              <a:rPr lang="en-US" sz="3000" dirty="0" err="1" smtClean="0">
                <a:solidFill>
                  <a:srgbClr val="D99694"/>
                </a:solidFill>
              </a:rPr>
              <a:t>para</a:t>
            </a:r>
            <a:r>
              <a:rPr lang="en-US" sz="3000" dirty="0" smtClean="0">
                <a:solidFill>
                  <a:srgbClr val="D99694"/>
                </a:solidFill>
              </a:rPr>
              <a:t> </a:t>
            </a:r>
            <a:r>
              <a:rPr lang="en-US" sz="3000" dirty="0" err="1" smtClean="0">
                <a:solidFill>
                  <a:srgbClr val="D99694"/>
                </a:solidFill>
              </a:rPr>
              <a:t>que</a:t>
            </a:r>
            <a:r>
              <a:rPr lang="en-US" sz="3000" dirty="0" smtClean="0">
                <a:solidFill>
                  <a:srgbClr val="D99694"/>
                </a:solidFill>
              </a:rPr>
              <a:t> tome video y </a:t>
            </a:r>
            <a:r>
              <a:rPr lang="en-US" sz="3000" dirty="0" err="1" smtClean="0">
                <a:solidFill>
                  <a:srgbClr val="D99694"/>
                </a:solidFill>
              </a:rPr>
              <a:t>grabe</a:t>
            </a:r>
            <a:r>
              <a:rPr lang="en-US" sz="3000" dirty="0" smtClean="0">
                <a:solidFill>
                  <a:srgbClr val="D99694"/>
                </a:solidFill>
              </a:rPr>
              <a:t> el </a:t>
            </a:r>
            <a:r>
              <a:rPr lang="en-US" sz="3000" dirty="0" err="1" smtClean="0">
                <a:solidFill>
                  <a:srgbClr val="D99694"/>
                </a:solidFill>
              </a:rPr>
              <a:t>sonido</a:t>
            </a:r>
            <a:r>
              <a:rPr lang="en-US" sz="3000" dirty="0" smtClean="0">
                <a:solidFill>
                  <a:srgbClr val="D99694"/>
                </a:solidFill>
              </a:rPr>
              <a:t> </a:t>
            </a:r>
            <a:r>
              <a:rPr lang="en-US" sz="3000" dirty="0" err="1" smtClean="0">
                <a:solidFill>
                  <a:srgbClr val="D99694"/>
                </a:solidFill>
              </a:rPr>
              <a:t>durante</a:t>
            </a:r>
            <a:r>
              <a:rPr lang="en-US" sz="3000" dirty="0" smtClean="0">
                <a:solidFill>
                  <a:srgbClr val="D99694"/>
                </a:solidFill>
              </a:rPr>
              <a:t> los </a:t>
            </a:r>
            <a:r>
              <a:rPr lang="en-US" sz="3000" dirty="0" err="1" smtClean="0">
                <a:solidFill>
                  <a:srgbClr val="D99694"/>
                </a:solidFill>
              </a:rPr>
              <a:t>modulos</a:t>
            </a:r>
            <a:r>
              <a:rPr lang="en-US" sz="3000" dirty="0" smtClean="0">
                <a:solidFill>
                  <a:srgbClr val="D99694"/>
                </a:solidFill>
              </a:rPr>
              <a:t>.</a:t>
            </a:r>
            <a:endParaRPr lang="en-US" sz="3000" dirty="0">
              <a:solidFill>
                <a:srgbClr val="D996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18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326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Versiones</a:t>
            </a:r>
            <a:r>
              <a:rPr lang="en-US" dirty="0" smtClean="0"/>
              <a:t> del </a:t>
            </a:r>
            <a:r>
              <a:rPr lang="en-US" dirty="0" err="1" smtClean="0"/>
              <a:t>Programa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597" y="987905"/>
            <a:ext cx="8608192" cy="5662811"/>
          </a:xfrm>
        </p:spPr>
        <p:txBody>
          <a:bodyPr>
            <a:normAutofit/>
          </a:bodyPr>
          <a:lstStyle/>
          <a:p>
            <a:r>
              <a:rPr lang="en-US" dirty="0" smtClean="0"/>
              <a:t>Version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en </a:t>
            </a:r>
            <a:r>
              <a:rPr lang="en-US" dirty="0" err="1" smtClean="0"/>
              <a:t>Choregraphe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allTasks.py</a:t>
            </a:r>
            <a:endParaRPr lang="en-US" dirty="0"/>
          </a:p>
          <a:p>
            <a:pPr lvl="1"/>
            <a:r>
              <a:rPr lang="en-US" dirty="0" err="1" smtClean="0"/>
              <a:t>newMain.py</a:t>
            </a:r>
            <a:endParaRPr lang="en-US" dirty="0" smtClean="0"/>
          </a:p>
          <a:p>
            <a:r>
              <a:rPr lang="en-US" dirty="0" smtClean="0"/>
              <a:t>Version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recibe</a:t>
            </a:r>
            <a:r>
              <a:rPr lang="en-US" dirty="0" smtClean="0"/>
              <a:t> input en el bumper:</a:t>
            </a:r>
          </a:p>
          <a:p>
            <a:pPr lvl="1"/>
            <a:r>
              <a:rPr lang="en-US" dirty="0" err="1"/>
              <a:t>SomeTasksWithInputControl.py</a:t>
            </a:r>
            <a:r>
              <a:rPr lang="en-US" dirty="0"/>
              <a:t> (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probado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AllTasksWithInputControl.py</a:t>
            </a:r>
            <a:r>
              <a:rPr lang="en-US" dirty="0"/>
              <a:t> (no ha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probado</a:t>
            </a:r>
            <a:r>
              <a:rPr lang="en-US" dirty="0"/>
              <a:t>, solo se </a:t>
            </a:r>
            <a:r>
              <a:rPr lang="en-US" dirty="0" err="1"/>
              <a:t>hizo</a:t>
            </a:r>
            <a:r>
              <a:rPr lang="en-US" dirty="0"/>
              <a:t> lo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en el anterior </a:t>
            </a:r>
            <a:r>
              <a:rPr lang="en-US" dirty="0" err="1"/>
              <a:t>pero</a:t>
            </a:r>
            <a:r>
              <a:rPr lang="en-US" dirty="0"/>
              <a:t> con </a:t>
            </a:r>
            <a:r>
              <a:rPr lang="en-US" dirty="0" err="1"/>
              <a:t>todas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acciones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Version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utiliza</a:t>
            </a:r>
            <a:r>
              <a:rPr lang="en-US" dirty="0" smtClean="0"/>
              <a:t> el video</a:t>
            </a:r>
          </a:p>
          <a:p>
            <a:pPr lvl="1"/>
            <a:r>
              <a:rPr lang="en-US" dirty="0" err="1" smtClean="0"/>
              <a:t>allTaskswithVideo</a:t>
            </a:r>
            <a:r>
              <a:rPr lang="en-US" dirty="0" smtClean="0"/>
              <a:t> (</a:t>
            </a:r>
            <a:r>
              <a:rPr lang="en-US" dirty="0" err="1" smtClean="0"/>
              <a:t>muestra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el video con </a:t>
            </a:r>
            <a:r>
              <a:rPr lang="en-US" dirty="0" err="1" smtClean="0"/>
              <a:t>una</a:t>
            </a:r>
            <a:r>
              <a:rPr lang="en-US" dirty="0" smtClean="0"/>
              <a:t> version </a:t>
            </a:r>
            <a:r>
              <a:rPr lang="en-US" dirty="0" err="1" smtClean="0"/>
              <a:t>antigua</a:t>
            </a:r>
            <a:r>
              <a:rPr lang="en-US" dirty="0" smtClean="0"/>
              <a:t> de los </a:t>
            </a:r>
            <a:r>
              <a:rPr lang="en-US" dirty="0" err="1" smtClean="0"/>
              <a:t>modulos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772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2156"/>
            <a:ext cx="7772400" cy="1470025"/>
          </a:xfrm>
        </p:spPr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 </a:t>
            </a:r>
            <a:r>
              <a:rPr lang="en-US" dirty="0" err="1" smtClean="0"/>
              <a:t>Modulos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87505"/>
            <a:ext cx="6400800" cy="435736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Introduccion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Saludar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Respuesta</a:t>
            </a:r>
            <a:r>
              <a:rPr lang="en-US" dirty="0" smtClean="0"/>
              <a:t> a la </a:t>
            </a:r>
            <a:r>
              <a:rPr lang="en-US" dirty="0" err="1" smtClean="0"/>
              <a:t>atencion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Imitacion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Anticipacion</a:t>
            </a:r>
            <a:r>
              <a:rPr lang="en-US" dirty="0" smtClean="0"/>
              <a:t> Social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Recibir</a:t>
            </a:r>
            <a:r>
              <a:rPr lang="en-US" dirty="0" smtClean="0"/>
              <a:t>/</a:t>
            </a:r>
            <a:r>
              <a:rPr lang="en-US" dirty="0" err="1" smtClean="0"/>
              <a:t>Entregar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42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Mueve</a:t>
            </a:r>
            <a:r>
              <a:rPr lang="en-US" dirty="0" smtClean="0"/>
              <a:t> la </a:t>
            </a:r>
            <a:r>
              <a:rPr lang="en-US" dirty="0" err="1" smtClean="0"/>
              <a:t>cabeza</a:t>
            </a:r>
            <a:r>
              <a:rPr lang="en-US" dirty="0" smtClean="0"/>
              <a:t> de un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el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llamar</a:t>
            </a:r>
            <a:r>
              <a:rPr lang="en-US" dirty="0" smtClean="0"/>
              <a:t> la </a:t>
            </a:r>
            <a:r>
              <a:rPr lang="en-US" dirty="0" err="1" smtClean="0"/>
              <a:t>atencion</a:t>
            </a:r>
            <a:r>
              <a:rPr lang="en-US" dirty="0" smtClean="0"/>
              <a:t> del </a:t>
            </a:r>
            <a:r>
              <a:rPr lang="en-US" dirty="0" err="1" smtClean="0"/>
              <a:t>niño</a:t>
            </a:r>
            <a:r>
              <a:rPr lang="en-US" dirty="0" smtClean="0"/>
              <a:t>, </a:t>
            </a:r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parpadea</a:t>
            </a:r>
            <a:r>
              <a:rPr lang="en-US" dirty="0" smtClean="0"/>
              <a:t> con </a:t>
            </a:r>
            <a:r>
              <a:rPr lang="en-US" dirty="0" err="1" smtClean="0"/>
              <a:t>colores</a:t>
            </a:r>
            <a:r>
              <a:rPr lang="en-US" dirty="0" smtClean="0"/>
              <a:t> y </a:t>
            </a:r>
            <a:r>
              <a:rPr lang="en-US" dirty="0" err="1" smtClean="0"/>
              <a:t>por</a:t>
            </a:r>
            <a:r>
              <a:rPr lang="en-US" dirty="0" smtClean="0"/>
              <a:t> ultimo dice el </a:t>
            </a:r>
            <a:r>
              <a:rPr lang="en-US" dirty="0" err="1" smtClean="0"/>
              <a:t>nombre</a:t>
            </a:r>
            <a:r>
              <a:rPr lang="en-US" dirty="0" smtClean="0"/>
              <a:t> del </a:t>
            </a:r>
            <a:r>
              <a:rPr lang="en-US" dirty="0" err="1" smtClean="0"/>
              <a:t>niño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Objetivo</a:t>
            </a:r>
            <a:r>
              <a:rPr lang="en-US" dirty="0" smtClean="0"/>
              <a:t>: </a:t>
            </a:r>
            <a:r>
              <a:rPr lang="en-US" dirty="0" err="1" smtClean="0"/>
              <a:t>llamar</a:t>
            </a:r>
            <a:r>
              <a:rPr lang="en-US" dirty="0" smtClean="0"/>
              <a:t> la </a:t>
            </a:r>
            <a:r>
              <a:rPr lang="en-US" dirty="0" err="1" smtClean="0"/>
              <a:t>atencion</a:t>
            </a:r>
            <a:r>
              <a:rPr lang="en-US" dirty="0" smtClean="0"/>
              <a:t> del </a:t>
            </a:r>
            <a:r>
              <a:rPr lang="en-US" dirty="0" err="1" smtClean="0"/>
              <a:t>niño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48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Saludar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Primero</a:t>
            </a:r>
            <a:r>
              <a:rPr lang="en-US" dirty="0" smtClean="0"/>
              <a:t> </a:t>
            </a:r>
            <a:r>
              <a:rPr lang="en-US" dirty="0" err="1" smtClean="0"/>
              <a:t>saluda</a:t>
            </a:r>
            <a:r>
              <a:rPr lang="en-US" dirty="0" smtClean="0"/>
              <a:t> </a:t>
            </a:r>
            <a:r>
              <a:rPr lang="en-US" dirty="0" err="1" smtClean="0"/>
              <a:t>verbalmente</a:t>
            </a:r>
            <a:r>
              <a:rPr lang="en-US" dirty="0" smtClean="0"/>
              <a:t>, </a:t>
            </a:r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saluda</a:t>
            </a:r>
            <a:r>
              <a:rPr lang="en-US" dirty="0" smtClean="0"/>
              <a:t> </a:t>
            </a:r>
            <a:r>
              <a:rPr lang="en-US" dirty="0" err="1" smtClean="0"/>
              <a:t>verbalmente</a:t>
            </a:r>
            <a:r>
              <a:rPr lang="en-US" dirty="0" smtClean="0"/>
              <a:t> y </a:t>
            </a:r>
            <a:r>
              <a:rPr lang="en-US" dirty="0" err="1" smtClean="0"/>
              <a:t>utiliza</a:t>
            </a:r>
            <a:r>
              <a:rPr lang="en-US" dirty="0" smtClean="0"/>
              <a:t> el </a:t>
            </a:r>
            <a:r>
              <a:rPr lang="en-US" dirty="0" err="1" smtClean="0"/>
              <a:t>brazo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el </a:t>
            </a:r>
            <a:r>
              <a:rPr lang="en-US" dirty="0" err="1" smtClean="0"/>
              <a:t>gesto</a:t>
            </a:r>
            <a:r>
              <a:rPr lang="en-US" dirty="0" smtClean="0"/>
              <a:t> de </a:t>
            </a:r>
            <a:r>
              <a:rPr lang="en-US" dirty="0" err="1" smtClean="0"/>
              <a:t>saludar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Pendiente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revisar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que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el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movimiento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del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brazo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sea mas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fluido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Pendiente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puede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que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sea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necesario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usar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open hand en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vez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de los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angulos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de la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mano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19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Respuesta</a:t>
            </a:r>
            <a:r>
              <a:rPr lang="en-US" dirty="0" smtClean="0"/>
              <a:t> a la </a:t>
            </a:r>
            <a:r>
              <a:rPr lang="en-US" dirty="0" err="1" smtClean="0"/>
              <a:t>Atencion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Primero</a:t>
            </a:r>
            <a:r>
              <a:rPr lang="en-US" dirty="0" smtClean="0"/>
              <a:t> solo </a:t>
            </a:r>
            <a:r>
              <a:rPr lang="en-US" dirty="0" err="1" smtClean="0"/>
              <a:t>voltea</a:t>
            </a:r>
            <a:r>
              <a:rPr lang="en-US" dirty="0" smtClean="0"/>
              <a:t>, </a:t>
            </a:r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voltea</a:t>
            </a:r>
            <a:r>
              <a:rPr lang="en-US" dirty="0" smtClean="0"/>
              <a:t> y dice Adrian </a:t>
            </a:r>
            <a:r>
              <a:rPr lang="en-US" dirty="0" err="1" smtClean="0"/>
              <a:t>mira</a:t>
            </a:r>
            <a:r>
              <a:rPr lang="en-US" dirty="0" smtClean="0"/>
              <a:t> </a:t>
            </a:r>
            <a:r>
              <a:rPr lang="en-US" dirty="0" err="1" smtClean="0"/>
              <a:t>eso</a:t>
            </a:r>
            <a:r>
              <a:rPr lang="en-US" dirty="0" smtClean="0"/>
              <a:t>, </a:t>
            </a:r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voltea</a:t>
            </a:r>
            <a:r>
              <a:rPr lang="en-US" dirty="0"/>
              <a:t> </a:t>
            </a:r>
            <a:r>
              <a:rPr lang="en-US" dirty="0" smtClean="0"/>
              <a:t>dice Adrian </a:t>
            </a:r>
            <a:r>
              <a:rPr lang="en-US" dirty="0" err="1" smtClean="0"/>
              <a:t>mira</a:t>
            </a:r>
            <a:r>
              <a:rPr lang="en-US" dirty="0" smtClean="0"/>
              <a:t> </a:t>
            </a:r>
            <a:r>
              <a:rPr lang="en-US" dirty="0" err="1" smtClean="0"/>
              <a:t>eso</a:t>
            </a:r>
            <a:r>
              <a:rPr lang="en-US" dirty="0" smtClean="0"/>
              <a:t> y </a:t>
            </a:r>
            <a:r>
              <a:rPr lang="en-US" dirty="0" err="1" smtClean="0"/>
              <a:t>señala</a:t>
            </a:r>
            <a:r>
              <a:rPr lang="en-US" dirty="0" smtClean="0"/>
              <a:t> al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4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Imitacion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 robot le dice al </a:t>
            </a:r>
            <a:r>
              <a:rPr lang="en-US" dirty="0" err="1" smtClean="0"/>
              <a:t>niño</a:t>
            </a:r>
            <a:r>
              <a:rPr lang="en-US" dirty="0" smtClean="0"/>
              <a:t> “has </a:t>
            </a:r>
            <a:r>
              <a:rPr lang="en-US" dirty="0" err="1" smtClean="0"/>
              <a:t>esto</a:t>
            </a:r>
            <a:r>
              <a:rPr lang="en-US" dirty="0" smtClean="0"/>
              <a:t>” y </a:t>
            </a:r>
            <a:r>
              <a:rPr lang="en-US" dirty="0" err="1" smtClean="0"/>
              <a:t>hace</a:t>
            </a:r>
            <a:r>
              <a:rPr lang="en-US" dirty="0" smtClean="0"/>
              <a:t> 3 </a:t>
            </a:r>
            <a:r>
              <a:rPr lang="en-US" dirty="0" err="1" smtClean="0"/>
              <a:t>acciones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Levantar</a:t>
            </a:r>
            <a:r>
              <a:rPr lang="en-US" dirty="0" smtClean="0"/>
              <a:t> los </a:t>
            </a:r>
            <a:r>
              <a:rPr lang="en-US" dirty="0" err="1" smtClean="0"/>
              <a:t>brazos</a:t>
            </a:r>
            <a:endParaRPr lang="en-US" dirty="0" smtClean="0"/>
          </a:p>
          <a:p>
            <a:pPr lvl="1"/>
            <a:r>
              <a:rPr lang="en-US" dirty="0" smtClean="0"/>
              <a:t>Brazos al </a:t>
            </a:r>
            <a:r>
              <a:rPr lang="en-US" dirty="0" err="1" smtClean="0"/>
              <a:t>frente</a:t>
            </a:r>
            <a:endParaRPr lang="en-US" dirty="0" smtClean="0"/>
          </a:p>
          <a:p>
            <a:pPr lvl="1"/>
            <a:r>
              <a:rPr lang="en-US" dirty="0" err="1" smtClean="0"/>
              <a:t>Tocar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cabeza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D99694"/>
                </a:solidFill>
              </a:rPr>
              <a:t>Pendiente</a:t>
            </a:r>
            <a:r>
              <a:rPr lang="en-US" dirty="0" smtClean="0">
                <a:solidFill>
                  <a:srgbClr val="D99694"/>
                </a:solidFill>
              </a:rPr>
              <a:t>: el robot </a:t>
            </a:r>
            <a:r>
              <a:rPr lang="en-US" dirty="0" err="1" smtClean="0">
                <a:solidFill>
                  <a:srgbClr val="D99694"/>
                </a:solidFill>
              </a:rPr>
              <a:t>pronuncia</a:t>
            </a:r>
            <a:r>
              <a:rPr lang="en-US" dirty="0" smtClean="0">
                <a:solidFill>
                  <a:srgbClr val="D99694"/>
                </a:solidFill>
              </a:rPr>
              <a:t> “</a:t>
            </a:r>
            <a:r>
              <a:rPr lang="en-US" dirty="0" err="1" smtClean="0">
                <a:solidFill>
                  <a:srgbClr val="D99694"/>
                </a:solidFill>
              </a:rPr>
              <a:t>esto</a:t>
            </a:r>
            <a:r>
              <a:rPr lang="en-US" dirty="0" smtClean="0">
                <a:solidFill>
                  <a:srgbClr val="D99694"/>
                </a:solidFill>
              </a:rPr>
              <a:t>” de </a:t>
            </a:r>
            <a:r>
              <a:rPr lang="en-US" dirty="0" err="1" smtClean="0">
                <a:solidFill>
                  <a:srgbClr val="D99694"/>
                </a:solidFill>
              </a:rPr>
              <a:t>manera</a:t>
            </a:r>
            <a:r>
              <a:rPr lang="en-US" dirty="0" smtClean="0">
                <a:solidFill>
                  <a:srgbClr val="D99694"/>
                </a:solidFill>
              </a:rPr>
              <a:t> </a:t>
            </a:r>
            <a:r>
              <a:rPr lang="en-US" dirty="0" err="1" smtClean="0">
                <a:solidFill>
                  <a:srgbClr val="D99694"/>
                </a:solidFill>
              </a:rPr>
              <a:t>extraña</a:t>
            </a:r>
            <a:endParaRPr lang="en-US" dirty="0" smtClean="0">
              <a:solidFill>
                <a:srgbClr val="D996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1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Anticipacion</a:t>
            </a:r>
            <a:r>
              <a:rPr lang="en-US" dirty="0" smtClean="0"/>
              <a:t> Social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robot se tapa los </a:t>
            </a:r>
            <a:r>
              <a:rPr lang="en-US" dirty="0" err="1" smtClean="0"/>
              <a:t>ojos</a:t>
            </a:r>
            <a:r>
              <a:rPr lang="en-US" dirty="0" smtClean="0"/>
              <a:t> y dice: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Adrian? </a:t>
            </a:r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destapa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ojos</a:t>
            </a:r>
            <a:r>
              <a:rPr lang="en-US" dirty="0" smtClean="0"/>
              <a:t> y dice: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D99694"/>
                </a:solidFill>
              </a:rPr>
              <a:t>Pendiente</a:t>
            </a:r>
            <a:r>
              <a:rPr lang="en-US" dirty="0" smtClean="0">
                <a:solidFill>
                  <a:srgbClr val="D99694"/>
                </a:solidFill>
              </a:rPr>
              <a:t>: el robot </a:t>
            </a:r>
            <a:r>
              <a:rPr lang="en-US" dirty="0" err="1" smtClean="0">
                <a:solidFill>
                  <a:srgbClr val="D99694"/>
                </a:solidFill>
              </a:rPr>
              <a:t>pronuncia</a:t>
            </a:r>
            <a:r>
              <a:rPr lang="en-US" dirty="0" smtClean="0">
                <a:solidFill>
                  <a:srgbClr val="D99694"/>
                </a:solidFill>
              </a:rPr>
              <a:t> </a:t>
            </a:r>
            <a:r>
              <a:rPr lang="en-US" dirty="0" err="1" smtClean="0">
                <a:solidFill>
                  <a:srgbClr val="D99694"/>
                </a:solidFill>
              </a:rPr>
              <a:t>aqui</a:t>
            </a:r>
            <a:r>
              <a:rPr lang="en-US" dirty="0" smtClean="0">
                <a:solidFill>
                  <a:srgbClr val="D99694"/>
                </a:solidFill>
              </a:rPr>
              <a:t> </a:t>
            </a:r>
            <a:r>
              <a:rPr lang="en-US" dirty="0" err="1" smtClean="0">
                <a:solidFill>
                  <a:srgbClr val="D99694"/>
                </a:solidFill>
              </a:rPr>
              <a:t>esta</a:t>
            </a:r>
            <a:r>
              <a:rPr lang="en-US" dirty="0" smtClean="0">
                <a:solidFill>
                  <a:srgbClr val="D99694"/>
                </a:solidFill>
              </a:rPr>
              <a:t> de </a:t>
            </a:r>
            <a:r>
              <a:rPr lang="en-US" dirty="0" err="1" smtClean="0">
                <a:solidFill>
                  <a:srgbClr val="D99694"/>
                </a:solidFill>
              </a:rPr>
              <a:t>manera</a:t>
            </a:r>
            <a:r>
              <a:rPr lang="en-US" dirty="0" smtClean="0">
                <a:solidFill>
                  <a:srgbClr val="D99694"/>
                </a:solidFill>
              </a:rPr>
              <a:t> </a:t>
            </a:r>
            <a:r>
              <a:rPr lang="en-US" dirty="0" err="1" smtClean="0">
                <a:solidFill>
                  <a:srgbClr val="D99694"/>
                </a:solidFill>
              </a:rPr>
              <a:t>extraña</a:t>
            </a:r>
            <a:endParaRPr lang="en-US" dirty="0">
              <a:solidFill>
                <a:srgbClr val="D996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49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Recibir</a:t>
            </a:r>
            <a:r>
              <a:rPr lang="en-US" dirty="0" smtClean="0"/>
              <a:t>/</a:t>
            </a:r>
            <a:r>
              <a:rPr lang="en-US" dirty="0" err="1" smtClean="0"/>
              <a:t>Entregar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robot </a:t>
            </a:r>
            <a:r>
              <a:rPr lang="en-US" dirty="0" err="1" smtClean="0"/>
              <a:t>recibe</a:t>
            </a:r>
            <a:r>
              <a:rPr lang="en-US" dirty="0" smtClean="0"/>
              <a:t> un </a:t>
            </a:r>
            <a:r>
              <a:rPr lang="en-US" dirty="0" err="1" smtClean="0"/>
              <a:t>objeto</a:t>
            </a:r>
            <a:r>
              <a:rPr lang="en-US" dirty="0" smtClean="0"/>
              <a:t> del </a:t>
            </a:r>
            <a:r>
              <a:rPr lang="en-US" dirty="0" err="1" smtClean="0"/>
              <a:t>niño</a:t>
            </a:r>
            <a:r>
              <a:rPr lang="en-US" dirty="0" smtClean="0"/>
              <a:t> y </a:t>
            </a:r>
            <a:r>
              <a:rPr lang="en-US" dirty="0" err="1" smtClean="0"/>
              <a:t>luego</a:t>
            </a:r>
            <a:r>
              <a:rPr lang="en-US" dirty="0" smtClean="0"/>
              <a:t> se lo </a:t>
            </a:r>
            <a:r>
              <a:rPr lang="en-US" dirty="0" err="1" smtClean="0"/>
              <a:t>entrega</a:t>
            </a:r>
            <a:r>
              <a:rPr lang="en-US" dirty="0" smtClean="0"/>
              <a:t> al </a:t>
            </a:r>
            <a:r>
              <a:rPr lang="en-US" dirty="0" err="1" smtClean="0"/>
              <a:t>niño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D99694"/>
                </a:solidFill>
              </a:rPr>
              <a:t>Pendiente</a:t>
            </a:r>
            <a:r>
              <a:rPr lang="en-US" dirty="0" smtClean="0">
                <a:solidFill>
                  <a:srgbClr val="D99694"/>
                </a:solidFill>
              </a:rPr>
              <a:t>: el </a:t>
            </a:r>
            <a:r>
              <a:rPr lang="en-US" dirty="0" err="1" smtClean="0">
                <a:solidFill>
                  <a:srgbClr val="D99694"/>
                </a:solidFill>
              </a:rPr>
              <a:t>angulo</a:t>
            </a:r>
            <a:r>
              <a:rPr lang="en-US" dirty="0" smtClean="0">
                <a:solidFill>
                  <a:srgbClr val="D99694"/>
                </a:solidFill>
              </a:rPr>
              <a:t> con el </a:t>
            </a:r>
            <a:r>
              <a:rPr lang="en-US" dirty="0" err="1" smtClean="0">
                <a:solidFill>
                  <a:srgbClr val="D99694"/>
                </a:solidFill>
              </a:rPr>
              <a:t>que</a:t>
            </a:r>
            <a:r>
              <a:rPr lang="en-US" dirty="0" smtClean="0">
                <a:solidFill>
                  <a:srgbClr val="D99694"/>
                </a:solidFill>
              </a:rPr>
              <a:t> </a:t>
            </a:r>
            <a:r>
              <a:rPr lang="en-US" dirty="0" err="1" smtClean="0">
                <a:solidFill>
                  <a:srgbClr val="D99694"/>
                </a:solidFill>
              </a:rPr>
              <a:t>agarra</a:t>
            </a:r>
            <a:r>
              <a:rPr lang="en-US" dirty="0" smtClean="0">
                <a:solidFill>
                  <a:srgbClr val="D99694"/>
                </a:solidFill>
              </a:rPr>
              <a:t> el </a:t>
            </a:r>
            <a:r>
              <a:rPr lang="en-US" dirty="0" err="1" smtClean="0">
                <a:solidFill>
                  <a:srgbClr val="D99694"/>
                </a:solidFill>
              </a:rPr>
              <a:t>objeto</a:t>
            </a:r>
            <a:r>
              <a:rPr lang="en-US" dirty="0" smtClean="0">
                <a:solidFill>
                  <a:srgbClr val="D99694"/>
                </a:solidFill>
              </a:rPr>
              <a:t> solo se ha </a:t>
            </a:r>
            <a:r>
              <a:rPr lang="en-US" dirty="0" err="1" smtClean="0">
                <a:solidFill>
                  <a:srgbClr val="D99694"/>
                </a:solidFill>
              </a:rPr>
              <a:t>probado</a:t>
            </a:r>
            <a:r>
              <a:rPr lang="en-US" dirty="0" smtClean="0">
                <a:solidFill>
                  <a:srgbClr val="D99694"/>
                </a:solidFill>
              </a:rPr>
              <a:t> con la </a:t>
            </a:r>
            <a:r>
              <a:rPr lang="en-US" dirty="0" err="1" smtClean="0">
                <a:solidFill>
                  <a:srgbClr val="D99694"/>
                </a:solidFill>
              </a:rPr>
              <a:t>mano</a:t>
            </a:r>
            <a:r>
              <a:rPr lang="en-US" dirty="0" smtClean="0">
                <a:solidFill>
                  <a:srgbClr val="D99694"/>
                </a:solidFill>
              </a:rPr>
              <a:t> </a:t>
            </a:r>
            <a:r>
              <a:rPr lang="en-US" dirty="0" err="1" smtClean="0">
                <a:solidFill>
                  <a:srgbClr val="D99694"/>
                </a:solidFill>
              </a:rPr>
              <a:t>completamente</a:t>
            </a:r>
            <a:r>
              <a:rPr lang="en-US" dirty="0" smtClean="0">
                <a:solidFill>
                  <a:srgbClr val="D99694"/>
                </a:solidFill>
              </a:rPr>
              <a:t> </a:t>
            </a:r>
            <a:r>
              <a:rPr lang="en-US" dirty="0" err="1" smtClean="0">
                <a:solidFill>
                  <a:srgbClr val="D99694"/>
                </a:solidFill>
              </a:rPr>
              <a:t>cerrada</a:t>
            </a:r>
            <a:r>
              <a:rPr lang="en-US" dirty="0" smtClean="0">
                <a:solidFill>
                  <a:srgbClr val="D99694"/>
                </a:solidFill>
              </a:rPr>
              <a:t>, sin embargo, </a:t>
            </a:r>
            <a:r>
              <a:rPr lang="en-US" dirty="0" err="1" smtClean="0">
                <a:solidFill>
                  <a:srgbClr val="D99694"/>
                </a:solidFill>
              </a:rPr>
              <a:t>este</a:t>
            </a:r>
            <a:r>
              <a:rPr lang="en-US" dirty="0" smtClean="0">
                <a:solidFill>
                  <a:srgbClr val="D99694"/>
                </a:solidFill>
              </a:rPr>
              <a:t> </a:t>
            </a:r>
            <a:r>
              <a:rPr lang="en-US" dirty="0" err="1" smtClean="0">
                <a:solidFill>
                  <a:srgbClr val="D99694"/>
                </a:solidFill>
              </a:rPr>
              <a:t>cambiará</a:t>
            </a:r>
            <a:r>
              <a:rPr lang="en-US" dirty="0" smtClean="0">
                <a:solidFill>
                  <a:srgbClr val="D99694"/>
                </a:solidFill>
              </a:rPr>
              <a:t> </a:t>
            </a:r>
            <a:r>
              <a:rPr lang="en-US" dirty="0" err="1" smtClean="0">
                <a:solidFill>
                  <a:srgbClr val="D99694"/>
                </a:solidFill>
              </a:rPr>
              <a:t>dependiendo</a:t>
            </a:r>
            <a:r>
              <a:rPr lang="en-US" dirty="0" smtClean="0">
                <a:solidFill>
                  <a:srgbClr val="D99694"/>
                </a:solidFill>
              </a:rPr>
              <a:t> de el </a:t>
            </a:r>
            <a:r>
              <a:rPr lang="en-US" dirty="0" err="1" smtClean="0">
                <a:solidFill>
                  <a:srgbClr val="D99694"/>
                </a:solidFill>
              </a:rPr>
              <a:t>objeto</a:t>
            </a:r>
            <a:r>
              <a:rPr lang="en-US" dirty="0" smtClean="0">
                <a:solidFill>
                  <a:srgbClr val="D99694"/>
                </a:solidFill>
              </a:rPr>
              <a:t> </a:t>
            </a:r>
            <a:r>
              <a:rPr lang="en-US" dirty="0" err="1" smtClean="0">
                <a:solidFill>
                  <a:srgbClr val="D99694"/>
                </a:solidFill>
              </a:rPr>
              <a:t>utilizado</a:t>
            </a:r>
            <a:r>
              <a:rPr lang="en-US" dirty="0" smtClean="0">
                <a:solidFill>
                  <a:srgbClr val="D99694"/>
                </a:solidFill>
              </a:rPr>
              <a:t>.</a:t>
            </a:r>
            <a:endParaRPr lang="en-US" dirty="0">
              <a:solidFill>
                <a:srgbClr val="D996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852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4680"/>
            <a:ext cx="8229600" cy="4291483"/>
          </a:xfrm>
        </p:spPr>
        <p:txBody>
          <a:bodyPr/>
          <a:lstStyle/>
          <a:p>
            <a:r>
              <a:rPr lang="en-US" dirty="0" err="1" smtClean="0">
                <a:solidFill>
                  <a:srgbClr val="D99694"/>
                </a:solidFill>
              </a:rPr>
              <a:t>Pendiente</a:t>
            </a:r>
            <a:r>
              <a:rPr lang="en-US" dirty="0" smtClean="0">
                <a:solidFill>
                  <a:srgbClr val="D99694"/>
                </a:solidFill>
              </a:rPr>
              <a:t>: </a:t>
            </a:r>
            <a:r>
              <a:rPr lang="en-US" dirty="0" err="1" smtClean="0">
                <a:solidFill>
                  <a:srgbClr val="D99694"/>
                </a:solidFill>
              </a:rPr>
              <a:t>Revisar</a:t>
            </a:r>
            <a:r>
              <a:rPr lang="en-US" dirty="0" smtClean="0">
                <a:solidFill>
                  <a:srgbClr val="D99694"/>
                </a:solidFill>
              </a:rPr>
              <a:t> </a:t>
            </a:r>
            <a:r>
              <a:rPr lang="en-US" dirty="0" err="1" smtClean="0">
                <a:solidFill>
                  <a:srgbClr val="D99694"/>
                </a:solidFill>
              </a:rPr>
              <a:t>que</a:t>
            </a:r>
            <a:r>
              <a:rPr lang="en-US" dirty="0" smtClean="0">
                <a:solidFill>
                  <a:srgbClr val="D99694"/>
                </a:solidFill>
              </a:rPr>
              <a:t> el </a:t>
            </a:r>
            <a:r>
              <a:rPr lang="en-US" dirty="0" err="1" smtClean="0">
                <a:solidFill>
                  <a:srgbClr val="D99694"/>
                </a:solidFill>
              </a:rPr>
              <a:t>espacio</a:t>
            </a:r>
            <a:r>
              <a:rPr lang="en-US" dirty="0" smtClean="0">
                <a:solidFill>
                  <a:srgbClr val="D99694"/>
                </a:solidFill>
              </a:rPr>
              <a:t> entre </a:t>
            </a:r>
            <a:r>
              <a:rPr lang="en-US" dirty="0" err="1" smtClean="0">
                <a:solidFill>
                  <a:srgbClr val="D99694"/>
                </a:solidFill>
              </a:rPr>
              <a:t>una</a:t>
            </a:r>
            <a:r>
              <a:rPr lang="en-US" dirty="0" smtClean="0">
                <a:solidFill>
                  <a:srgbClr val="D99694"/>
                </a:solidFill>
              </a:rPr>
              <a:t> </a:t>
            </a:r>
            <a:r>
              <a:rPr lang="en-US" dirty="0" err="1" smtClean="0">
                <a:solidFill>
                  <a:srgbClr val="D99694"/>
                </a:solidFill>
              </a:rPr>
              <a:t>palabra</a:t>
            </a:r>
            <a:r>
              <a:rPr lang="en-US" dirty="0" smtClean="0">
                <a:solidFill>
                  <a:srgbClr val="D99694"/>
                </a:solidFill>
              </a:rPr>
              <a:t> y </a:t>
            </a:r>
            <a:r>
              <a:rPr lang="en-US" dirty="0" err="1" smtClean="0">
                <a:solidFill>
                  <a:srgbClr val="D99694"/>
                </a:solidFill>
              </a:rPr>
              <a:t>otra</a:t>
            </a:r>
            <a:r>
              <a:rPr lang="en-US" dirty="0" smtClean="0">
                <a:solidFill>
                  <a:srgbClr val="D99694"/>
                </a:solidFill>
              </a:rPr>
              <a:t> </a:t>
            </a:r>
            <a:r>
              <a:rPr lang="en-US" dirty="0" err="1" smtClean="0">
                <a:solidFill>
                  <a:srgbClr val="D99694"/>
                </a:solidFill>
              </a:rPr>
              <a:t>cuando</a:t>
            </a:r>
            <a:r>
              <a:rPr lang="en-US" dirty="0" smtClean="0">
                <a:solidFill>
                  <a:srgbClr val="D99694"/>
                </a:solidFill>
              </a:rPr>
              <a:t> </a:t>
            </a:r>
            <a:r>
              <a:rPr lang="en-US" dirty="0" err="1" smtClean="0">
                <a:solidFill>
                  <a:srgbClr val="D99694"/>
                </a:solidFill>
              </a:rPr>
              <a:t>habla</a:t>
            </a:r>
            <a:r>
              <a:rPr lang="en-US" dirty="0" smtClean="0">
                <a:solidFill>
                  <a:srgbClr val="D99694"/>
                </a:solidFill>
              </a:rPr>
              <a:t> el robot sea el </a:t>
            </a:r>
            <a:r>
              <a:rPr lang="en-US" dirty="0" err="1" smtClean="0">
                <a:solidFill>
                  <a:srgbClr val="D99694"/>
                </a:solidFill>
              </a:rPr>
              <a:t>adecuado</a:t>
            </a:r>
            <a:endParaRPr lang="en-US" dirty="0" smtClean="0">
              <a:solidFill>
                <a:srgbClr val="D99694"/>
              </a:solidFill>
            </a:endParaRPr>
          </a:p>
          <a:p>
            <a:r>
              <a:rPr lang="en-US" dirty="0" err="1" smtClean="0">
                <a:solidFill>
                  <a:srgbClr val="D99694"/>
                </a:solidFill>
              </a:rPr>
              <a:t>Pendiente</a:t>
            </a:r>
            <a:r>
              <a:rPr lang="en-US" dirty="0" smtClean="0">
                <a:solidFill>
                  <a:srgbClr val="D99694"/>
                </a:solidFill>
              </a:rPr>
              <a:t>: al final hay </a:t>
            </a:r>
            <a:r>
              <a:rPr lang="en-US" dirty="0" err="1" smtClean="0">
                <a:solidFill>
                  <a:srgbClr val="D99694"/>
                </a:solidFill>
              </a:rPr>
              <a:t>que</a:t>
            </a:r>
            <a:r>
              <a:rPr lang="en-US" dirty="0" smtClean="0">
                <a:solidFill>
                  <a:srgbClr val="D99694"/>
                </a:solidFill>
              </a:rPr>
              <a:t> </a:t>
            </a:r>
            <a:r>
              <a:rPr lang="en-US" dirty="0" err="1" smtClean="0">
                <a:solidFill>
                  <a:srgbClr val="D99694"/>
                </a:solidFill>
              </a:rPr>
              <a:t>incluir</a:t>
            </a:r>
            <a:r>
              <a:rPr lang="en-US" dirty="0" smtClean="0">
                <a:solidFill>
                  <a:srgbClr val="D99694"/>
                </a:solidFill>
              </a:rPr>
              <a:t> un </a:t>
            </a:r>
            <a:r>
              <a:rPr lang="en-US" dirty="0" err="1" smtClean="0">
                <a:solidFill>
                  <a:srgbClr val="D99694"/>
                </a:solidFill>
              </a:rPr>
              <a:t>comando</a:t>
            </a:r>
            <a:r>
              <a:rPr lang="en-US" dirty="0" smtClean="0">
                <a:solidFill>
                  <a:srgbClr val="D99694"/>
                </a:solidFill>
              </a:rPr>
              <a:t> </a:t>
            </a:r>
            <a:r>
              <a:rPr lang="en-US" dirty="0" err="1" smtClean="0">
                <a:solidFill>
                  <a:srgbClr val="D99694"/>
                </a:solidFill>
              </a:rPr>
              <a:t>para</a:t>
            </a:r>
            <a:r>
              <a:rPr lang="en-US" dirty="0" smtClean="0">
                <a:solidFill>
                  <a:srgbClr val="D99694"/>
                </a:solidFill>
              </a:rPr>
              <a:t> remover el </a:t>
            </a:r>
            <a:r>
              <a:rPr lang="en-US" dirty="0" smtClean="0">
                <a:solidFill>
                  <a:srgbClr val="D99694"/>
                </a:solidFill>
              </a:rPr>
              <a:t>stiffness.</a:t>
            </a:r>
            <a:endParaRPr lang="en-US" dirty="0">
              <a:solidFill>
                <a:srgbClr val="D996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1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1088</TotalTime>
  <Words>436</Words>
  <Application>Microsoft Macintosh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Black</vt:lpstr>
      <vt:lpstr>NAO Robot</vt:lpstr>
      <vt:lpstr>6 Modulos</vt:lpstr>
      <vt:lpstr>Introduccion</vt:lpstr>
      <vt:lpstr>Saludar</vt:lpstr>
      <vt:lpstr>Respuesta a la Atencion</vt:lpstr>
      <vt:lpstr>Imitacion</vt:lpstr>
      <vt:lpstr>Anticipacion Social</vt:lpstr>
      <vt:lpstr>Recibir/Entregar</vt:lpstr>
      <vt:lpstr>General</vt:lpstr>
      <vt:lpstr>Nueva Version</vt:lpstr>
      <vt:lpstr>Versiones del Programa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NAO Robot</dc:title>
  <dc:creator>Paola</dc:creator>
  <cp:lastModifiedBy>Paola</cp:lastModifiedBy>
  <cp:revision>13</cp:revision>
  <dcterms:created xsi:type="dcterms:W3CDTF">2017-08-09T12:23:51Z</dcterms:created>
  <dcterms:modified xsi:type="dcterms:W3CDTF">2017-08-15T18:13:07Z</dcterms:modified>
</cp:coreProperties>
</file>