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2CC"/>
    <a:srgbClr val="6F6E6C"/>
    <a:srgbClr val="FCF9F3"/>
    <a:srgbClr val="F7E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400" d="100"/>
          <a:sy n="400" d="100"/>
        </p:scale>
        <p:origin x="-25656" y="-6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24F2-A8D6-42DD-9673-B7C282D3014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7906-79E0-4975-AB00-316A2D2E3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8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24F2-A8D6-42DD-9673-B7C282D3014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7906-79E0-4975-AB00-316A2D2E3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7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24F2-A8D6-42DD-9673-B7C282D3014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7906-79E0-4975-AB00-316A2D2E3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3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24F2-A8D6-42DD-9673-B7C282D3014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7906-79E0-4975-AB00-316A2D2E3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65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24F2-A8D6-42DD-9673-B7C282D3014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7906-79E0-4975-AB00-316A2D2E3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16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24F2-A8D6-42DD-9673-B7C282D3014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7906-79E0-4975-AB00-316A2D2E3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1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24F2-A8D6-42DD-9673-B7C282D3014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7906-79E0-4975-AB00-316A2D2E3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24F2-A8D6-42DD-9673-B7C282D3014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7906-79E0-4975-AB00-316A2D2E3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85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24F2-A8D6-42DD-9673-B7C282D3014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7906-79E0-4975-AB00-316A2D2E3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3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24F2-A8D6-42DD-9673-B7C282D3014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7906-79E0-4975-AB00-316A2D2E3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17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24F2-A8D6-42DD-9673-B7C282D3014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7906-79E0-4975-AB00-316A2D2E3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28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24F2-A8D6-42DD-9673-B7C282D3014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7906-79E0-4975-AB00-316A2D2E3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89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/>
          <p:cNvCxnSpPr/>
          <p:nvPr/>
        </p:nvCxnSpPr>
        <p:spPr>
          <a:xfrm flipH="1">
            <a:off x="2403564" y="3580326"/>
            <a:ext cx="524785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9542891" y="3580326"/>
            <a:ext cx="469127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10685532" y="3251948"/>
            <a:ext cx="463653" cy="2447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10685531" y="3294151"/>
            <a:ext cx="463653" cy="2447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10647840" y="3308757"/>
            <a:ext cx="510018" cy="26917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H="1">
            <a:off x="10692330" y="3232904"/>
            <a:ext cx="463653" cy="2447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H="1">
            <a:off x="10692329" y="3275107"/>
            <a:ext cx="463653" cy="2447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10654638" y="3289713"/>
            <a:ext cx="510018" cy="26917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o 101"/>
          <p:cNvGrpSpPr/>
          <p:nvPr/>
        </p:nvGrpSpPr>
        <p:grpSpPr>
          <a:xfrm>
            <a:off x="10943742" y="3217180"/>
            <a:ext cx="1222062" cy="370372"/>
            <a:chOff x="10944123" y="3111285"/>
            <a:chExt cx="1222062" cy="501985"/>
          </a:xfrm>
        </p:grpSpPr>
        <p:pic>
          <p:nvPicPr>
            <p:cNvPr id="92" name="Imagem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944123" y="3111285"/>
              <a:ext cx="460937" cy="108676"/>
            </a:xfrm>
            <a:prstGeom prst="rect">
              <a:avLst/>
            </a:prstGeom>
          </p:spPr>
        </p:pic>
        <p:grpSp>
          <p:nvGrpSpPr>
            <p:cNvPr id="101" name="Grupo 100"/>
            <p:cNvGrpSpPr/>
            <p:nvPr/>
          </p:nvGrpSpPr>
          <p:grpSpPr>
            <a:xfrm>
              <a:off x="10945028" y="3222265"/>
              <a:ext cx="471693" cy="391005"/>
              <a:chOff x="10945028" y="3222265"/>
              <a:chExt cx="471693" cy="391005"/>
            </a:xfrm>
          </p:grpSpPr>
          <p:pic>
            <p:nvPicPr>
              <p:cNvPr id="94" name="Imagem 9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0945028" y="3222265"/>
                <a:ext cx="460937" cy="108676"/>
              </a:xfrm>
              <a:prstGeom prst="rect">
                <a:avLst/>
              </a:prstGeom>
            </p:spPr>
          </p:pic>
          <p:pic>
            <p:nvPicPr>
              <p:cNvPr id="95" name="Imagem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0945365" y="3315172"/>
                <a:ext cx="460937" cy="108676"/>
              </a:xfrm>
              <a:prstGeom prst="rect">
                <a:avLst/>
              </a:prstGeom>
            </p:spPr>
          </p:pic>
          <p:pic>
            <p:nvPicPr>
              <p:cNvPr id="96" name="Imagem 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0955784" y="3504594"/>
                <a:ext cx="460937" cy="108676"/>
              </a:xfrm>
              <a:prstGeom prst="rect">
                <a:avLst/>
              </a:prstGeom>
            </p:spPr>
          </p:pic>
          <p:pic>
            <p:nvPicPr>
              <p:cNvPr id="97" name="Imagem 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0952726" y="3418686"/>
                <a:ext cx="460937" cy="108676"/>
              </a:xfrm>
              <a:prstGeom prst="rect">
                <a:avLst/>
              </a:prstGeom>
            </p:spPr>
          </p:pic>
        </p:grpSp>
        <p:sp>
          <p:nvSpPr>
            <p:cNvPr id="98" name="Retângulo 97"/>
            <p:cNvSpPr/>
            <p:nvPr/>
          </p:nvSpPr>
          <p:spPr>
            <a:xfrm>
              <a:off x="11405060" y="3147737"/>
              <a:ext cx="142884" cy="442266"/>
            </a:xfrm>
            <a:prstGeom prst="rect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31000">
                  <a:srgbClr val="FCF9F3"/>
                </a:gs>
                <a:gs pos="65000">
                  <a:schemeClr val="bg1">
                    <a:lumMod val="8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11544167" y="3349226"/>
              <a:ext cx="622018" cy="52933"/>
            </a:xfrm>
            <a:prstGeom prst="rect">
              <a:avLst/>
            </a:prstGeom>
            <a:gradFill>
              <a:gsLst>
                <a:gs pos="100000">
                  <a:schemeClr val="accent2">
                    <a:lumMod val="75000"/>
                  </a:schemeClr>
                </a:gs>
                <a:gs pos="31000">
                  <a:schemeClr val="accent2">
                    <a:lumMod val="20000"/>
                    <a:lumOff val="80000"/>
                  </a:schemeClr>
                </a:gs>
                <a:gs pos="65000">
                  <a:schemeClr val="accent2">
                    <a:lumMod val="40000"/>
                    <a:lumOff val="60000"/>
                  </a:schemeClr>
                </a:gs>
                <a:gs pos="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928530" y="3202273"/>
            <a:ext cx="9015212" cy="402280"/>
          </a:xfrm>
          <a:prstGeom prst="rect">
            <a:avLst/>
          </a:prstGeom>
          <a:gradFill>
            <a:gsLst>
              <a:gs pos="100000">
                <a:srgbClr val="6F6E6C"/>
              </a:gs>
              <a:gs pos="35000">
                <a:srgbClr val="FCF9F3"/>
              </a:gs>
              <a:gs pos="78000">
                <a:srgbClr val="D1D2CC"/>
              </a:gs>
              <a:gs pos="0">
                <a:srgbClr val="F7ECDE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" name="Grupo 102"/>
          <p:cNvGrpSpPr/>
          <p:nvPr/>
        </p:nvGrpSpPr>
        <p:grpSpPr>
          <a:xfrm rot="10800000">
            <a:off x="711087" y="3202272"/>
            <a:ext cx="1222062" cy="385278"/>
            <a:chOff x="10944123" y="3111285"/>
            <a:chExt cx="1222062" cy="501985"/>
          </a:xfrm>
        </p:grpSpPr>
        <p:pic>
          <p:nvPicPr>
            <p:cNvPr id="104" name="Imagem 1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944123" y="3111285"/>
              <a:ext cx="460937" cy="108676"/>
            </a:xfrm>
            <a:prstGeom prst="rect">
              <a:avLst/>
            </a:prstGeom>
          </p:spPr>
        </p:pic>
        <p:grpSp>
          <p:nvGrpSpPr>
            <p:cNvPr id="105" name="Grupo 104"/>
            <p:cNvGrpSpPr/>
            <p:nvPr/>
          </p:nvGrpSpPr>
          <p:grpSpPr>
            <a:xfrm>
              <a:off x="10945028" y="3222265"/>
              <a:ext cx="471693" cy="391005"/>
              <a:chOff x="10945028" y="3222265"/>
              <a:chExt cx="471693" cy="391005"/>
            </a:xfrm>
          </p:grpSpPr>
          <p:pic>
            <p:nvPicPr>
              <p:cNvPr id="108" name="Imagem 10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0945028" y="3222265"/>
                <a:ext cx="460937" cy="108676"/>
              </a:xfrm>
              <a:prstGeom prst="rect">
                <a:avLst/>
              </a:prstGeom>
            </p:spPr>
          </p:pic>
          <p:pic>
            <p:nvPicPr>
              <p:cNvPr id="109" name="Imagem 10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0945365" y="3315172"/>
                <a:ext cx="460937" cy="108676"/>
              </a:xfrm>
              <a:prstGeom prst="rect">
                <a:avLst/>
              </a:prstGeom>
            </p:spPr>
          </p:pic>
          <p:pic>
            <p:nvPicPr>
              <p:cNvPr id="110" name="Imagem 10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0955784" y="3504594"/>
                <a:ext cx="460937" cy="108676"/>
              </a:xfrm>
              <a:prstGeom prst="rect">
                <a:avLst/>
              </a:prstGeom>
            </p:spPr>
          </p:pic>
          <p:pic>
            <p:nvPicPr>
              <p:cNvPr id="111" name="Imagem 1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0952726" y="3418686"/>
                <a:ext cx="460937" cy="108676"/>
              </a:xfrm>
              <a:prstGeom prst="rect">
                <a:avLst/>
              </a:prstGeom>
            </p:spPr>
          </p:pic>
        </p:grpSp>
        <p:sp>
          <p:nvSpPr>
            <p:cNvPr id="106" name="Retângulo 105"/>
            <p:cNvSpPr/>
            <p:nvPr/>
          </p:nvSpPr>
          <p:spPr>
            <a:xfrm>
              <a:off x="11405060" y="3147737"/>
              <a:ext cx="142884" cy="442266"/>
            </a:xfrm>
            <a:prstGeom prst="rect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31000">
                  <a:srgbClr val="FCF9F3"/>
                </a:gs>
                <a:gs pos="65000">
                  <a:schemeClr val="bg1">
                    <a:lumMod val="8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11544167" y="3349226"/>
              <a:ext cx="622018" cy="52933"/>
            </a:xfrm>
            <a:prstGeom prst="rect">
              <a:avLst/>
            </a:prstGeom>
            <a:gradFill>
              <a:gsLst>
                <a:gs pos="100000">
                  <a:schemeClr val="accent2">
                    <a:lumMod val="75000"/>
                  </a:schemeClr>
                </a:gs>
                <a:gs pos="31000">
                  <a:schemeClr val="accent2">
                    <a:lumMod val="20000"/>
                    <a:lumOff val="80000"/>
                  </a:schemeClr>
                </a:gs>
                <a:gs pos="65000">
                  <a:schemeClr val="accent2">
                    <a:lumMod val="40000"/>
                    <a:lumOff val="60000"/>
                  </a:schemeClr>
                </a:gs>
                <a:gs pos="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719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xAQDxAPEBAPDw8PDw8QDw0PDw8QEBAQFRYWFhURFRUYHSggGBolHRUVITEhJSkrLi4uFx8zODMtNygvLisBCgoKDg0OFxAQGi0eHR0tLS0tLS0tLS0tLS0tLS0tLSstLS0rLS0tLS0rLS0tLS0tLS0tLS0tLS0tLS0tLS0tLf/AABEIAKgBLAMBEQACEQEDEQH/xAAcAAACAgMBAQAAAAAAAAAAAAAAAQIFAwQGBwj/xABGEAABAwIDAwgGCAMGBwEAAAABAAIDBBEFEiEGMUETIlFhcYGRoQcyUmKx0RQzQlNygpLBFSPhNIOTorLSJERjc8Lw8hb/xAAaAQEBAQEBAQEAAAAAAAAAAAAAAQIDBAUG/8QALxEBAQACAQMDAgUEAgMBAAAAAAECEQMEEjETIUEFURQiMlJxYYGRoUOxIyRCFf/aAAwDAQACEQMRAD8A8NQWoF6L8Mp8wgeDus4IO6oTdncg5naBtnA9DgfNBS443+df2mtPkg0EAgFQ1QKoaoFdIdldBqlFk0h2V0CyaBZNAsmgWTQSmgrIospoJQCikoBRQgSgEAoEgEAgEAgEAgt6MXo5h7MjT5IMGFu53eg7zC3Xb3IKXaePQoKDFuc2F/Sy3ggrUAtBoBaQ1ZA7K6Q7K6Q7K6ArpDsmgWTQdloKyAsoCymgWTQSaCspVCmjZWU0pKaUlAKAUUlNAUAgSAQCAQCAQXOCjNDVN9xrvC6DQozZ/eg7rBpLgIMe0MV2FByU/Oph0xykdxQVqoa0GqgC1pDsqHZVEgqh2VAAqh2QCoEAgEAQgECsopWU0FZQIhRSKikpoCzVJQCikpoCgSAQCBoCyBILnZjWSVntwv8AEWKCvtlkPUSg7DBJNAgssTZmjPYg4tjPr4vaYXgdbdUFUtBrUQwtaQBVEgFQwtaQ1Q1dIdldAsrpBZXQaJsWQ2ENiymlKyaCU0oU0EopLOgiopFRYipQllQsgRSUAoCyugw1XtTaWVXSbGip7sa5tLTZmTLVw9DnFh/MCECxeDJO8dDigvcBfoEF+4XaR1IOOrhyVQ13DNY9h0KCoqYsj3M9lxHdwW4jGtREgtBgKoYWtIa0hoHZa0hqoapsIBVDsilZECikhsKGysppSWVJRSIUsCKyqJUWEs0JZUIqQjKswrNyTES12aZ7zIATUEHOWLWpEMyztdEgSis1JLkkY/2Htd4EFB022dNabONzwHDsIug1cCnsbIOqbJuPSgpMfo8wJHDVBz2ItuI5Pabld+Junwst4o01uIkFpDC1ESWkNaiGro2aqBEOy1oOyugWTQLJoCaApoIhTQSgSKRWbF2SypKKSlgRCyDISnbavdGRtOVqcTF5IyCJoW+3GM92VQdKOCxc5Gphb5YnSlcrk3MUNSs+9a8DKVO2ps8iujZ5VdJtiXNsIO8xJnL4fSz7zyWRx95hLT8EHL0zix6DqqSfM1BleQ4a9hQUFXRG0kXE8+P8Q4d4uFqUUAC6xipBaiGtiQVQ1pNmqhgK6RJaAqgTQFdATSBNKFAIpFQRKzYBRSsppRlU7TbNDRPfqG2HtO5rfE71ucWVYy5ccfLpcF2fpXQVL6ioEcsceaFlrCR3s66nwWsuLtktc/VuV1HNvlaNyxc8Z4bmOV8td85K45clrpOORj1K5+9b9ok2AqzjtTvifI2WvT0z3jKE0mxZRYgVlpG6yMK5ugQegbEO5fD6in3uglEjR7kgt8WnxQc7X0pa49qDLh9TbQoLXlb6hAn2fYj1moKLG6LI7lGjmSHXoa/eR+67YXcZqtC6Rk1pEgtSIa0iQCsQ1pAqHZXSHZUCoEAoFZTQEUlAWTQyRU7nHmtJ7B8ehJhtLlJ5rcjwywvI4NHVY+Z0+K6zh15crz7/AEzaRmgj9Rud3tHXzI07gm8MfjadvJn5umvNiMjt3N7L5vE6rnly5V0x4cI1LOPTquVmVdN4wxSnip6NvlLypiABa9ORnvtSsOATWkRPgpVQcR0rFsakrC6QLlcnSYoGRYuTUxQLli1qQlNqioGg6z0Z1ojxBsTjzKqN9OddMxs5h/U0D8yC72kwvK92nFByssBaUGzTyuAvY5RvKDO2SxzBBvxtZMwscLtcLOHR0EdYVl0OZxPC307rO5zHepIBo7qPQepejDLbnY0wF0jJ2W0MBWIkFqAVQ7LSHZU2aqCygYaqsBaopWV0zak2MnQC56BvSYptuQ4W86u5g4l2+3Z87LpOKuWXPjPHuyiOCPeeVPiPl5la7ccWe7ky8ezHJiLtzGhg4DQ/08lLnfhZwzzl7sr8HqnQ/SnRyciXZeVcDa/Rcrnq32dO6Tw0vo3SVfSPU+yccF/VaXdgJTsnwzcr8szKNx9lvfmPg26dtZ78f5PJEw89+b3bgeQufgpdTzV/Pl+mN7anEaCRtP8AQ4nRubEGz5tzpOJGq4XkkdceO/Lmn1PQuOXK6zjYTKSuVztbmMiOpWPdr2gyFXtNxIRqdqdwLAnabLKmjbEubZoJwTOY9r2EtexzXNcN4c03B8Qg9zxJrKymhrIwMtRE2S2/K46OZ3OBHcg4fEMPsTogrmZo7geqd4sD8UC5G+sd9BctLhoOJJO7+qBxylh1u09aC3gqmPaWSND2O3tIuD3JPYaNTszG/WCXJ/05Lub3O3jvuu+PNflm4q2bZmrbujD+uN7CPMgrrOXH7sdtaVRh00X1kZZ1OLb+F1ucmP3TtrAIz0FanJj92dVsQ0TncFvcTTK+iLd6uzSww3ZmsqPqaWokHtNifl/URZZvLjPlucdblZsdWwtzS0lRG3i4wvLR2uAsEnLjfk9OsVFstVTC8VPK9v3mXJGP7x1m+azlz44+auPFb4jd/wDyjI/7RWU8R+7hDqqXss2zB+peXPr+OePd9Dg+n8ufxprVWFU+cNhbUPZ95IWNPW4gaAdWpU4+Tqee74pJP6u/VYdD0eMx6nK3K/E21m4Oxrw0vMpfqyONpc49Wm8+C+vjMcMfzWbnnXh+d5s87d8eFmN8b+W1U0k8IGWlkiDvVc+J4LvL43Uw58M9zCy6eW4We/LWi6gmf67rAcCb27hoF27cq1Objx/STaOFujnl59lvybc+admK+ryXxNNmMEfVxBnW6zD4C7lZ7eI527/Vl/htT4zL9GNLJO0Ql2cxsAHO7Td3kudxm92+7pjbrWM/ypXVULfVYXnpdr/q+S53PGf1dZx53zdNebFHnQBrR+r46eS55c1+G5wY+b7tOWpe71nE9ROnguOWdrtjjjPEYrFYu3TaTaZzjYAnqAJT0rUvJJ8tqHCJCQCA2/tEDy3rc6XKuWXUYxv7R7MvoZGRyuY4vjZICw3GVwuFj04s5LVRlCmou6gQs1ollYgVmtI2WBhXN0NAKj1f0O4sJY58MkOozVFNfiNOVjHk634kouMYwyxOig5qqoepBWy0aCBzi+5199x4FBqvDgeaMvxJ6+HggyNrntGu4cUEBX1E72wwh5c/RrI/Xd38B17hxQdxs76Lg8B9bUhjnWPIU4EjxfXnSO0v2A9RI1QdhB6PsGjAvy8hsPWmA37jzQP68EFlBs7hEdg2kbI4mwD3yPuRv3utpxO74KzOzxUuvlxO2W28VO402F0sAkGjpoYGkA9DLC7u06dRXO81t1tnHPDbl6ClxKpfylXKWM32qKrkwR/223I7mry8uc+76PD1/S8c/P8A6d3h1eIGZWT5TazhRwZL9ssvOPguHrWeK8PP9V6eW3HDf8tLGMTBY5xiLrNP8yolfUSaa80HmNPY1ZuVzuteXzef6tz5ztw1jL9nIUk8sxIMPJgg5JBpY8Ab7+5fQ4/pvNZvGVxw+ocnS5d2PJb94r5qEvAEtQ1hAPKQsdcE9Nv6FfV4eGcGF9XkklvieX0up6zLruTHLg4rcpPe10GxuMMhlNHTSyNzxuL3i3OLQSGX7zuXHqOq6Tindjhct2efaf4cup4ev5MJx58kwmP29/8Abew6tfPLyc5Y/lGuHI5iXh1ib3PRZevk5ezD9ePHP6f9Pz3HxW8kvbc7/W6criFK5jc74p3tLi1skoLI3EexmsHdwK9N6jj1ve31OLg5LPjFVy1crRzY2sHVr8NPJc51eOV1K7/hZPfL3YryP3uNjwvYeCtzqTHHHxF9hWwlfUC8dNLk+8kAijt05n2BHZdefPlxny7TG1ZT+jSdrTeWDOPstL3NJ6M9v2WJybW+zk5dn5mvMbgGPabFp1I7m3XpnF3e88OP4iT2AwuNvrvNxvGg+ZXbHgxnmud6jK+IleBm5lz0nX4/JamOE8RN8mXm6RkxDSzQAOi+ngLBZvLJ49lnFvy1ZK13tW/DZvwXHLm38us4pPhr1FWXes5ziBYEknToXnyzjtMK1nTBcryRuYVjdKudzbmCBkWe5e1EuWLk1IWZTdVFQNAKwb2DYnJSVENTCbSQyNe3oNt7T1EXB6iVR9FNfFX0sVbB9XOzNl4xv3PjPW03CyOZrsPsTogp6ij6kGlJSoMD6UdCDncTkL5eSjF7ODQBqXPJtYdOuiDv9m9m30wsLcqfrH79W+sB7rTp1lB0zaaZmmpN7WPFztcv7lA5IprA5jd2Z2b3R60n7BBye2e0jqaFsDHET1Q57hvipgbBg6M2vgVjOXTlybs9lPh1ZCA27uAuF4vTr5dxu1uzFqdo4d6npZOfbWCo2shZuIVnA1OHK+IrKjaZz9eTkcwbyGO3dK9OHScn6sZfYy6aZTVsn91fJjUTSZfpEkrrHJDbKAT0gAea6Z83Ucv5crY3j0eV1j2ST7uZZA6Qk8XEk9p1K0+v7YzS4w2n5B7JWuIkYQ4EcD2KXjmc1V9TGeKuYtpJI3OfGyBkrrl0oiZnJPG63hw44zUjlcsbdlUPqKp4fK58jyAMzsxAHQOgLvjxZ5+JWcubDHzZF1g2EU8bs1QySe26Jsgibf3iOdbssvXh0HLfjTw831Lgx+d/w6mkxIQ/2WlpKT344c8n+I/Ven/8/L/ky/28GX1b3/8AHj/pgqcWe83mqHvN9zpNOywW/wANwYfLneq6zPxguuUlcL3Y0Hdbo81y302H9XTt6/Oe9kcpj2Nfw6rpqksbM6z7tNgCG2GunveSmfNhyYXHGad+n6Xk48u7O7rzjHsZ+kVEswYIxI9zwxu5tzey53ms9n0ZxRVOqCuOXJa6TjjG6Qrncq3MZGMlc91qQis1UVlQopKAUAgSBoBWBrSPQfRNtm2hnNLUutQ1ThmcTpTzbmzdTTud1WPBSwex4xhNjcWIOoI1BHArKuWq6G19EFXNSIK3E/5UUknsMcR22080FX6LcO5audMRm+ixGVt9bzvIjiv02c8u/IoPb8PoWAk2u1pLR1si4/mebnsQbD6QXtxDQP7yTefC6o1Maja2KUgCxcIm/gjFz46IlfPO0cU1XXTyN1a1+RpO4NbzQB4E969GPT5ZeHHPnxx8tnD9m5nDV7/ygDzK6z6ffmvJnzY79sV1TbIt3ua5/wCOR1vAWXfHoOOefdxvUX4/6WTMCZE0lrImEAm7WNvp1nVenj6fil8Od5c75rmKptZJLeMWjBHOJZzum99V6eTDkmXbhNSGGfTzDed/NWvieBgvEjpoYcwBcCftcSAbL5/VdJjc+7umO3Xp+uvb2zG5aOmpqWMa1Bk6cjdP3+K4zp+nn6s9/wANZ83U5+MNfzWY1FIN0b3/AIifn+y33dNj8W/3YnF1WXzIYxZjfUhjZ16X8gE/G4Y/pwjU6Dky/Xnaxfx+XOL5QOpvzusX6hzffTrPp3D8+62pscedAQOuwV/G8mXmn4Lhx8YxGoxM/bl/zLN5rXTHiwx8TTQkxmNu4lx6lO/Kt9uK3wr0gcm3I+Nz2tFmFrrOA4A33hS8dvuT2c1tPjr6yXlHDK0DKyMG+Vu/fxJWpj2zS+1UBUrcRKxWissBZSp21djkyp207oOSKvZTug5NTsO4cmnYdxFizcTuGRNLtiXNo0ArA1pDWoPZPRL6QWFrMLr3gN0ZR1Tz6vRA8nh7J4buhYyx+R6NiuE2J0WVc3V0VuCDltsKcto5z7rfDMEGj6Iatsb6q/GSg8A6UnzyoPWKLE2GI6j6sf5pTdQbrMQaZd//ADIHg3RBz20uJf8ACt11Lp79uisSvFsLxxsL5A4X/mvJ8SvfxdRJNPHy8NtdTS7WQW6F2/FYsTpcr8Msm11ON8jfFZvV4tToararbSn4Eu7Aud637Ok6LH5rm6vF4ZHerLbg0E27LX1XW/UMMp+ee8YnQ5y64/F/orK2cudmcwiws0G+gXg5uo9XLb2YdLlwY6yicLz0W7lzlXUZ2k8T5q90rN9vllAWt37M+zHIwHiFKrJDSuPqh7uwE/BWYZ5eImXJhj5sjadgdQ+1mBo33cbL6XT9HnreUeLk67hl1Km3Zp/25I2/mB+JC9U6Zwv1DH4lq2wHZijfLlqarJHlcc0bSTmA0G48Vjl4bjjvH3ph1fddWWRXUGz8clQyJ8xZG+QNMhjAAaTa5u5cs+Ltx27Y8/d4jHtfgcNHVyQRSiZjLWkBGtxfhoueOMuO77O1yu9KQtYFLMYu8kS5qzvGGskTM3oWbni12WoGoHQs3lizjqDp1zvI1MEDKsXNrtRMinc12olyx3LosymzSKimgFYGtBqoa0j1r0delPkmsosSLnwABsNYbukhHBsnFzOveOsbs5YfMWV6pU0jJGiSMtkjeA5kjCHNc07iCNCFzVyu0mDmamniA1kie1v4rHL52QeNbOYg6GUjVvKNAPU9pDm/A+KlHb0uLuyuAJGaOVo7QRIPK6Dah2mcCXknR8Up7tHKDWxbFC5r2H7EziPwuH9CqPN8WpCKh4G5zsw7Ha/G6ly068fFc7JG3S7PvfwK5XlfTw+nyz3WdPsgTvHmsXmr0Y/TcG9FsiwbwFn1a7Y/T+OfDBimEshyAObGHZryECzbcStcX/kzmOV1GOpx/DcOWfHN2T2kaEdHTWIdWGTpyMPla6+r+G6fH3vJ/h+Yx6/reXeGPHvf3YWMoBfn1Mtt9hoPIJ/6s8215besvxjE24jRjRsEjzwzOv8A+S16nTY+Mbf5qTp+rz85z+zfpqthcB9EYGniXMJHdb91n8dxT9HHNt8v0vq8eO5ZZ1utrjHmc5sLY2g5ct8zugW0Ux+o8lymOHHJXy703d7d12pZMdnP2gOy/wC5X1ZzZPVOk4p8MDsUlO93k35LN5q6Tp+OfDE/EJT9t/cSPgsXlrU4cPswSVL3b3OPa4lYvJXSYSeGEuXK5VvUQe4neSudtbkiBWaqJWLFRKy1EVlRZZCU0BNKSyBAkDQCsDWg1YhhaRILUR1Gx+3FZhrssTuVpybvpJSTGddSz2HdY7wUywlJXsWz22VDiQAjfyNQd9LMQ2S/uHc8dmvUFxyxsa28x9JuzD6SpNTGCIJ3ZrgaRTb3NPQCdR2kcFlVdhGIh+85XgtP4XDc8DiOnqPUsjflGU3tzTcZQb2BFyzrI3jpFigcjrjMTezQ15Gt2/YlHVuB7OtBUYrCXAOHrxcPaZvUs27cPJ2ZbbmCbVQxgNla64+0BdcrxPo4/UJHUUu0lI8aF4/u3LjZjPL049Z3N9tXA4acoeyN/wAlzvJhHT8TVfi1IyZhaI5id7XcnuPWCdyTlw+EnUX334cw3ZWfUMjy30zG+gW71M+Xlz9PGX05q1mrGz07mQ08P8tjW5n5M2dx33XXh6XPnx9TV93webqcOPLW9VqYhhNpmTNjc1skeZ7WsJDH6Am3f8V34uHl/TnL586+Ho6bquKy5TKb1955RpqGAO+vnNwbh0b7f6dF9O9FwWfqs/s8nD9Q6q5X8su/vWBtJT/eu7//AJXu9HDzP+njvLyftP6JTfenxH+1a9PFn1OT9o+h033p8R8lnsx+6+ryftI0VN96fEfJT08fuvq8n7UfoVP96f1M+SzePH7r62f7SNFT/en9UanpY/dfV5P2omhp/vT+uL5rPpYfdfV5P2kaCD70/rh+anpY/dfWz/auMB2doZ46p8tYInwwl8THOiPKvH2RY3XDkxmOte7rhnld7mnLPjbcqXHFd5IFjVntxXuyRLQs3GNbqBaFiyNbpZQpqG6iQFmyKVgou6xLm2aAVDCoFYiQW0MLSVIKokFqI6jDduatkRp6jLXUrm5XQVV3HL7snrA7t97WWbxytTJT1boM2endIwXuIpbF7OoSN0eOsgHqXLLiq9zeosdc0ZZWCVm4kHK62/8A9/Zc7jV3G/FicG9shbv5kjCHC+/UXaQeIJF/NO2m4yERv+qexxG5geLjsubkdR16ylwynwu4p6/CecTlLHb8pBF+sArFmTW43sDr44HDl43Fg3lo815cuC2umPJp6Bh21+EkAB7mnTQwS38guOXS11nJtYP2mw/75vZycl/DKpj0PJl4ZvPI1ZtqKHhKP0SfJan07l+yXnjlcWxSie/MJ5m24R8o246CLWXq4eDreGa477fy8HNx8PJlvKe6qqtqSSQyOzRo3MRcjpOi+z0/4nDHWXJbXm/DdNf+ONF20U+4ZRf3RfxFl7MObkn6strl03Bf046v81BuNP4tYf1fNa9euV6TH71L+MX3xtPeP3CetPsn4a/GVL+JRHfC3uEf+1PVx+x6Gc8ZEaynO+K3Y35OCl5MPmL6XL+4CWlP2bf4g+Dip34HbzT5GWlPG353j4tWfyfdd80+C+i053SH/Fj/AHAU1jfle/ln/wAtvCcBhqJ44eX5MSODc7uScG34mzgsZ4TW5WpzZb1ZpqbSYO2lqpadkolbG6wkbucuPbubdZnVQYOtYvH/AFa70eRPSsem13oGNYuNa7iyqaWVEtKzpdo2KzporFQ2gsqaAQC0GqhrSJLSGFqIkFqBhaRJWM01oSC1ENa2ibJHAWBIHQCQFNSm6k2d/tO8VLxYX4XupmZx3uPimPFhPg7qTZSFvtjO6kZir2wQLypJoRVCupsF02uiups0Rcs2rorqbCzKbq6LMs7XRFylyXRB5GoWe+midMTvJKzc6vbC5Uqd9O2Dlip6lOyFyxU9SnYDKp3r2lyincuizqbNDOmzTGsNBA0AtQNUNVDC0hhaRILURILUSmFqVDVQwtbRK6oaoFUNUF1QXQF0AshIAlRSupsRUtUlkIlZqks1USpVRKypLKkVAllQopKAUCQNAkAgaAVDVAqhhaiJLUNGCtJpJVDWkO61tDCqHda2HdXaGFQ0ArsCAQK6mwXTYRKmwllSUCJWbVJRSWdqiSoIrKks1SUUKKFAlkBQJAIBAIBA1QKhqoaoYWohhaSpKoYWg1UMFalQ1UNUF02HdVBdNgursO6mwiU2Em1JQChorrKkopKKSyIlZUiopLISihRSUoFAIEg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48" y="4383201"/>
            <a:ext cx="2886075" cy="169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Retângulo 3"/>
          <p:cNvSpPr/>
          <p:nvPr/>
        </p:nvSpPr>
        <p:spPr>
          <a:xfrm>
            <a:off x="1315310" y="2891111"/>
            <a:ext cx="9504609" cy="528033"/>
          </a:xfrm>
          <a:prstGeom prst="rect">
            <a:avLst/>
          </a:pr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26000">
                <a:srgbClr val="FCF9F3"/>
              </a:gs>
              <a:gs pos="71000">
                <a:srgbClr val="D1D2CC"/>
              </a:gs>
              <a:gs pos="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em curva 5"/>
          <p:cNvCxnSpPr/>
          <p:nvPr/>
        </p:nvCxnSpPr>
        <p:spPr>
          <a:xfrm>
            <a:off x="4772025" y="3412901"/>
            <a:ext cx="3450248" cy="2147525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1297369" y="2966776"/>
            <a:ext cx="9504609" cy="45719"/>
          </a:xfrm>
          <a:prstGeom prst="rect">
            <a:avLst/>
          </a:prstGeom>
          <a:gradFill>
            <a:gsLst>
              <a:gs pos="91000">
                <a:schemeClr val="accent2">
                  <a:lumMod val="60000"/>
                  <a:lumOff val="40000"/>
                </a:schemeClr>
              </a:gs>
              <a:gs pos="36000">
                <a:srgbClr val="FCF9F3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1297369" y="3012997"/>
            <a:ext cx="9504609" cy="45719"/>
          </a:xfrm>
          <a:prstGeom prst="rect">
            <a:avLst/>
          </a:prstGeom>
          <a:gradFill>
            <a:gsLst>
              <a:gs pos="91000">
                <a:schemeClr val="accent1">
                  <a:lumMod val="40000"/>
                  <a:lumOff val="60000"/>
                </a:schemeClr>
              </a:gs>
              <a:gs pos="36000">
                <a:srgbClr val="FCF9F3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1297367" y="3060399"/>
            <a:ext cx="9504609" cy="45719"/>
          </a:xfrm>
          <a:prstGeom prst="rect">
            <a:avLst/>
          </a:prstGeom>
          <a:gradFill>
            <a:gsLst>
              <a:gs pos="91000">
                <a:schemeClr val="accent6">
                  <a:lumMod val="40000"/>
                  <a:lumOff val="60000"/>
                </a:schemeClr>
              </a:gs>
              <a:gs pos="36000">
                <a:srgbClr val="FCF9F3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1305827" y="3244798"/>
            <a:ext cx="9504609" cy="45719"/>
          </a:xfrm>
          <a:prstGeom prst="rect">
            <a:avLst/>
          </a:prstGeom>
          <a:gradFill>
            <a:gsLst>
              <a:gs pos="91000">
                <a:schemeClr val="accent2">
                  <a:lumMod val="60000"/>
                  <a:lumOff val="40000"/>
                </a:schemeClr>
              </a:gs>
              <a:gs pos="36000">
                <a:srgbClr val="FCF9F3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1315310" y="3155544"/>
            <a:ext cx="9504609" cy="45719"/>
          </a:xfrm>
          <a:prstGeom prst="rect">
            <a:avLst/>
          </a:prstGeom>
          <a:gradFill>
            <a:gsLst>
              <a:gs pos="91000">
                <a:schemeClr val="accent1">
                  <a:lumMod val="40000"/>
                  <a:lumOff val="60000"/>
                </a:schemeClr>
              </a:gs>
              <a:gs pos="36000">
                <a:srgbClr val="FCF9F3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1287886" y="3190434"/>
            <a:ext cx="9504609" cy="45719"/>
          </a:xfrm>
          <a:prstGeom prst="rect">
            <a:avLst/>
          </a:prstGeom>
          <a:gradFill>
            <a:gsLst>
              <a:gs pos="91000">
                <a:schemeClr val="accent6">
                  <a:lumMod val="40000"/>
                  <a:lumOff val="60000"/>
                </a:schemeClr>
              </a:gs>
              <a:gs pos="36000">
                <a:srgbClr val="FCF9F3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1305826" y="3106118"/>
            <a:ext cx="9504609" cy="45719"/>
          </a:xfrm>
          <a:prstGeom prst="rect">
            <a:avLst/>
          </a:prstGeom>
          <a:gradFill>
            <a:gsLst>
              <a:gs pos="91000">
                <a:schemeClr val="accent4">
                  <a:lumMod val="40000"/>
                  <a:lumOff val="60000"/>
                </a:schemeClr>
              </a:gs>
              <a:gs pos="36000">
                <a:srgbClr val="FCF9F3"/>
              </a:gs>
              <a:gs pos="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1315309" y="3286252"/>
            <a:ext cx="9504609" cy="45719"/>
          </a:xfrm>
          <a:prstGeom prst="rect">
            <a:avLst/>
          </a:prstGeom>
          <a:gradFill>
            <a:gsLst>
              <a:gs pos="91000">
                <a:schemeClr val="accent4">
                  <a:lumMod val="40000"/>
                  <a:lumOff val="60000"/>
                </a:schemeClr>
              </a:gs>
              <a:gs pos="36000">
                <a:srgbClr val="FCF9F3"/>
              </a:gs>
              <a:gs pos="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0626142" y="2879233"/>
            <a:ext cx="332706" cy="528033"/>
          </a:xfrm>
          <a:prstGeom prst="ellipse">
            <a:avLst/>
          </a:pr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26000">
                <a:srgbClr val="FCF9F3"/>
              </a:gs>
              <a:gs pos="71000">
                <a:srgbClr val="D1D2CC"/>
              </a:gs>
              <a:gs pos="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reto 57"/>
          <p:cNvCxnSpPr/>
          <p:nvPr/>
        </p:nvCxnSpPr>
        <p:spPr>
          <a:xfrm>
            <a:off x="10653565" y="2989635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10653565" y="3012495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>
            <a:off x="10634094" y="3058716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10626142" y="3083258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0635962" y="3137690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0635962" y="3160550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0616491" y="3206771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10640924" y="3221938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10653565" y="3039072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10653565" y="3061932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10634094" y="3108153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10626142" y="3132695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10628010" y="3175717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10628010" y="3198577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>
            <a:off x="10634094" y="3244798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10640924" y="3267657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>
            <a:off x="10682474" y="3221938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10682474" y="3244798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10663003" y="3291019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10663003" y="3309111"/>
            <a:ext cx="700618" cy="0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35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78"/>
          <p:cNvSpPr/>
          <p:nvPr/>
        </p:nvSpPr>
        <p:spPr>
          <a:xfrm>
            <a:off x="11299031" y="2891111"/>
            <a:ext cx="169069" cy="51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sala-207</dc:creator>
  <cp:lastModifiedBy>sala-207</cp:lastModifiedBy>
  <cp:revision>12</cp:revision>
  <dcterms:created xsi:type="dcterms:W3CDTF">2019-05-09T17:46:59Z</dcterms:created>
  <dcterms:modified xsi:type="dcterms:W3CDTF">2019-05-09T19:20:45Z</dcterms:modified>
</cp:coreProperties>
</file>