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657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617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6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5751C2-D717-45F7-9938-59D3C3C7280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438097-D2EF-4AC4-A3F0-532385562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5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Ultimate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Karine</a:t>
            </a:r>
            <a:r>
              <a:rPr lang="en-US" dirty="0" smtClean="0"/>
              <a:t> Hsu, Ryan Kerr, Jackie Martinez, Emily Houlihan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75" y="292608"/>
            <a:ext cx="7736811" cy="63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Stars</a:t>
            </a:r>
            <a:endParaRPr lang="en-US" dirty="0"/>
          </a:p>
        </p:txBody>
      </p:sp>
      <p:pic>
        <p:nvPicPr>
          <p:cNvPr id="3074" name="Picture 2" descr="http://videoshakedown.com/wp-content/uploads/2015/04/brodie_smith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03" y="1165556"/>
            <a:ext cx="7825637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kydmagazine.com/wp-content/uploads/2014/03/IMGL27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1" r="10554"/>
          <a:stretch/>
        </p:blipFill>
        <p:spPr bwMode="auto">
          <a:xfrm>
            <a:off x="1371600" y="1822704"/>
            <a:ext cx="3241324" cy="39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</a:p>
          <a:p>
            <a:r>
              <a:rPr lang="en-US" dirty="0" smtClean="0"/>
              <a:t>The Positions</a:t>
            </a:r>
          </a:p>
          <a:p>
            <a:pPr lvl="1"/>
            <a:r>
              <a:rPr lang="en-US" dirty="0" smtClean="0"/>
              <a:t>Handler Cutter</a:t>
            </a:r>
          </a:p>
          <a:p>
            <a:r>
              <a:rPr lang="en-US" dirty="0" smtClean="0"/>
              <a:t>The Points</a:t>
            </a:r>
          </a:p>
          <a:p>
            <a:pPr lvl="1"/>
            <a:r>
              <a:rPr lang="en-US" dirty="0" smtClean="0"/>
              <a:t>O points, D points</a:t>
            </a:r>
          </a:p>
          <a:p>
            <a:r>
              <a:rPr lang="en-US" dirty="0" smtClean="0"/>
              <a:t>The Players</a:t>
            </a:r>
          </a:p>
          <a:p>
            <a:pPr lvl="1"/>
            <a:r>
              <a:rPr lang="en-US" dirty="0" smtClean="0"/>
              <a:t>Stars, twitter, stats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77" y="1579821"/>
            <a:ext cx="4903317" cy="33789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694" y="1428750"/>
            <a:ext cx="4839803" cy="52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48" y="1549146"/>
            <a:ext cx="4661962" cy="5043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95" y="1549146"/>
            <a:ext cx="4750882" cy="50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0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07" y="1812494"/>
            <a:ext cx="5017643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1026" name="Picture 2" descr="http://cache.ultiworld.com/wordpress/wp-content/uploads/2012/12/IMG_3744-ZF-9665-63342-1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47" y="2149984"/>
            <a:ext cx="4582973" cy="32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.ultiworld.com/wordpress/wp-content/uploads/2014/10/Nationals_2014_CUS_20141018_174640_0111-ZF-2956-31505-1-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44" y="2149984"/>
            <a:ext cx="4914326" cy="32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8448" y="5581498"/>
            <a:ext cx="45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Handlers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9244" y="5581498"/>
            <a:ext cx="49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Cutters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2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76" y="248716"/>
            <a:ext cx="7750037" cy="63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Points</a:t>
            </a:r>
            <a:endParaRPr lang="en-US" dirty="0"/>
          </a:p>
        </p:txBody>
      </p:sp>
      <p:pic>
        <p:nvPicPr>
          <p:cNvPr id="2050" name="Picture 2" descr="http://cache.ultiworld.com/wordpress/wp-content/uploads/2015/01/WUCC-2014-Thursday-20140807_125021_KYL_0760-ZF-5103-14069-1-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88" y="1348479"/>
            <a:ext cx="6744132" cy="481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2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12" y="1023941"/>
            <a:ext cx="7062827" cy="51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447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</TotalTime>
  <Words>52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Analyzing Ultimate</vt:lpstr>
      <vt:lpstr>The Game:</vt:lpstr>
      <vt:lpstr>Exploratory Analysis</vt:lpstr>
      <vt:lpstr>PowerPoint Presentation</vt:lpstr>
      <vt:lpstr>The Pull</vt:lpstr>
      <vt:lpstr>The Players</vt:lpstr>
      <vt:lpstr>The Players</vt:lpstr>
      <vt:lpstr>The Points</vt:lpstr>
      <vt:lpstr>Analysis</vt:lpstr>
      <vt:lpstr>Analysis</vt:lpstr>
      <vt:lpstr>The Stars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Ultimate</dc:title>
  <dc:creator>Emily Houlihan</dc:creator>
  <cp:lastModifiedBy>Emily Houlihan</cp:lastModifiedBy>
  <cp:revision>5</cp:revision>
  <dcterms:created xsi:type="dcterms:W3CDTF">2015-12-10T18:17:18Z</dcterms:created>
  <dcterms:modified xsi:type="dcterms:W3CDTF">2015-12-10T19:28:02Z</dcterms:modified>
</cp:coreProperties>
</file>