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F264-1C81-4655-811D-1C0FFBF9334E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4FD-F776-491D-8787-2F1DD1A8A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90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F264-1C81-4655-811D-1C0FFBF9334E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4FD-F776-491D-8787-2F1DD1A8A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30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F264-1C81-4655-811D-1C0FFBF9334E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4FD-F776-491D-8787-2F1DD1A8A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40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F264-1C81-4655-811D-1C0FFBF9334E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4FD-F776-491D-8787-2F1DD1A8A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28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F264-1C81-4655-811D-1C0FFBF9334E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4FD-F776-491D-8787-2F1DD1A8A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40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F264-1C81-4655-811D-1C0FFBF9334E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4FD-F776-491D-8787-2F1DD1A8A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17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F264-1C81-4655-811D-1C0FFBF9334E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4FD-F776-491D-8787-2F1DD1A8A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41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F264-1C81-4655-811D-1C0FFBF9334E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4FD-F776-491D-8787-2F1DD1A8A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10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F264-1C81-4655-811D-1C0FFBF9334E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4FD-F776-491D-8787-2F1DD1A8A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60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F264-1C81-4655-811D-1C0FFBF9334E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4FD-F776-491D-8787-2F1DD1A8A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66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F264-1C81-4655-811D-1C0FFBF9334E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4FD-F776-491D-8787-2F1DD1A8A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04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F264-1C81-4655-811D-1C0FFBF9334E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C4FD-F776-491D-8787-2F1DD1A8A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59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650791" y="2689653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string</a:t>
            </a:r>
            <a:r>
              <a:rPr lang="pt-BR" sz="1400" dirty="0" smtClean="0">
                <a:solidFill>
                  <a:srgbClr val="0070C0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Titular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50791" y="3093306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>
                <a:solidFill>
                  <a:srgbClr val="0B40B5"/>
                </a:solidFill>
              </a:rPr>
              <a:t>i</a:t>
            </a:r>
            <a:r>
              <a:rPr lang="pt-BR" sz="1400" b="1" dirty="0" err="1" smtClean="0">
                <a:solidFill>
                  <a:srgbClr val="0B40B5"/>
                </a:solidFill>
              </a:rPr>
              <a:t>nt</a:t>
            </a:r>
            <a:r>
              <a:rPr lang="pt-BR" sz="1400" dirty="0" smtClean="0">
                <a:solidFill>
                  <a:srgbClr val="0B40B5"/>
                </a:solidFill>
              </a:rPr>
              <a:t>  </a:t>
            </a:r>
            <a:r>
              <a:rPr lang="pt-BR" sz="1400" dirty="0" smtClean="0">
                <a:solidFill>
                  <a:schemeClr val="tx1"/>
                </a:solidFill>
              </a:rPr>
              <a:t>Agencia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50791" y="3505197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int</a:t>
            </a:r>
            <a:r>
              <a:rPr lang="pt-BR" sz="1400" dirty="0" smtClean="0">
                <a:solidFill>
                  <a:srgbClr val="0B40B5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Numero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50791" y="3908850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double</a:t>
            </a:r>
            <a:r>
              <a:rPr lang="pt-BR" sz="1400" dirty="0" smtClean="0">
                <a:solidFill>
                  <a:srgbClr val="0B40B5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Saldo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44679" y="2412654"/>
            <a:ext cx="110190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Classe Agencia</a:t>
            </a:r>
            <a:endParaRPr lang="pt-BR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061731" y="2689653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061731" y="3093306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061731" y="3505197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061731" y="3908850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5993029" y="708454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string</a:t>
            </a:r>
            <a:r>
              <a:rPr lang="pt-BR" sz="1400" dirty="0" smtClean="0">
                <a:solidFill>
                  <a:srgbClr val="0070C0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Titular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5993029" y="1112107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>
                <a:solidFill>
                  <a:srgbClr val="0B40B5"/>
                </a:solidFill>
              </a:rPr>
              <a:t>i</a:t>
            </a:r>
            <a:r>
              <a:rPr lang="pt-BR" sz="1400" b="1" dirty="0" err="1" smtClean="0">
                <a:solidFill>
                  <a:srgbClr val="0B40B5"/>
                </a:solidFill>
              </a:rPr>
              <a:t>nt</a:t>
            </a:r>
            <a:r>
              <a:rPr lang="pt-BR" sz="1400" dirty="0" smtClean="0">
                <a:solidFill>
                  <a:srgbClr val="0B40B5"/>
                </a:solidFill>
              </a:rPr>
              <a:t>  </a:t>
            </a:r>
            <a:r>
              <a:rPr lang="pt-BR" sz="1400" dirty="0" smtClean="0">
                <a:solidFill>
                  <a:schemeClr val="tx1"/>
                </a:solidFill>
              </a:rPr>
              <a:t>Agencia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5993029" y="1523998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int</a:t>
            </a:r>
            <a:r>
              <a:rPr lang="pt-BR" sz="1400" dirty="0" smtClean="0">
                <a:solidFill>
                  <a:srgbClr val="0B40B5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Numero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5993029" y="1927651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double</a:t>
            </a:r>
            <a:r>
              <a:rPr lang="pt-BR" sz="1400" dirty="0" smtClean="0">
                <a:solidFill>
                  <a:srgbClr val="0B40B5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Saldo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7403969" y="708454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7403969" y="1112107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7403969" y="1523998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7403969" y="1927651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5993029" y="2689653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string</a:t>
            </a:r>
            <a:r>
              <a:rPr lang="pt-BR" sz="1400" dirty="0" smtClean="0">
                <a:solidFill>
                  <a:srgbClr val="0070C0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Titular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5993029" y="3093306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>
                <a:solidFill>
                  <a:srgbClr val="0B40B5"/>
                </a:solidFill>
              </a:rPr>
              <a:t>i</a:t>
            </a:r>
            <a:r>
              <a:rPr lang="pt-BR" sz="1400" b="1" dirty="0" err="1" smtClean="0">
                <a:solidFill>
                  <a:srgbClr val="0B40B5"/>
                </a:solidFill>
              </a:rPr>
              <a:t>nt</a:t>
            </a:r>
            <a:r>
              <a:rPr lang="pt-BR" sz="1400" dirty="0" smtClean="0">
                <a:solidFill>
                  <a:srgbClr val="0B40B5"/>
                </a:solidFill>
              </a:rPr>
              <a:t>  </a:t>
            </a:r>
            <a:r>
              <a:rPr lang="pt-BR" sz="1400" dirty="0" smtClean="0">
                <a:solidFill>
                  <a:schemeClr val="tx1"/>
                </a:solidFill>
              </a:rPr>
              <a:t>Agencia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5993029" y="3505197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int</a:t>
            </a:r>
            <a:r>
              <a:rPr lang="pt-BR" sz="1400" dirty="0" smtClean="0">
                <a:solidFill>
                  <a:srgbClr val="0B40B5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Numero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5993029" y="3908850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double</a:t>
            </a:r>
            <a:r>
              <a:rPr lang="pt-BR" sz="1400" dirty="0" smtClean="0">
                <a:solidFill>
                  <a:srgbClr val="0B40B5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Saldo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7403969" y="2689653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7403969" y="3093306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7403969" y="3505197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7403969" y="3908850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5993029" y="4666735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string</a:t>
            </a:r>
            <a:r>
              <a:rPr lang="pt-BR" sz="1400" dirty="0" smtClean="0">
                <a:solidFill>
                  <a:srgbClr val="0070C0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Titular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5993029" y="5070388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>
                <a:solidFill>
                  <a:srgbClr val="0B40B5"/>
                </a:solidFill>
              </a:rPr>
              <a:t>i</a:t>
            </a:r>
            <a:r>
              <a:rPr lang="pt-BR" sz="1400" b="1" dirty="0" err="1" smtClean="0">
                <a:solidFill>
                  <a:srgbClr val="0B40B5"/>
                </a:solidFill>
              </a:rPr>
              <a:t>nt</a:t>
            </a:r>
            <a:r>
              <a:rPr lang="pt-BR" sz="1400" dirty="0" smtClean="0">
                <a:solidFill>
                  <a:srgbClr val="0B40B5"/>
                </a:solidFill>
              </a:rPr>
              <a:t>  </a:t>
            </a:r>
            <a:r>
              <a:rPr lang="pt-BR" sz="1400" dirty="0" smtClean="0">
                <a:solidFill>
                  <a:schemeClr val="tx1"/>
                </a:solidFill>
              </a:rPr>
              <a:t>Agencia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5993029" y="5482279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int</a:t>
            </a:r>
            <a:r>
              <a:rPr lang="pt-BR" sz="1400" dirty="0" smtClean="0">
                <a:solidFill>
                  <a:srgbClr val="0B40B5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Numero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5993029" y="5885932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double</a:t>
            </a:r>
            <a:r>
              <a:rPr lang="pt-BR" sz="1400" dirty="0" smtClean="0">
                <a:solidFill>
                  <a:srgbClr val="0B40B5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Saldo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7403969" y="4666735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7403969" y="5070388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403969" y="5482279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403969" y="5885932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4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650791" y="2689653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string</a:t>
            </a:r>
            <a:r>
              <a:rPr lang="pt-BR" sz="1400" dirty="0" smtClean="0">
                <a:solidFill>
                  <a:srgbClr val="0070C0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Titular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50791" y="3093306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>
                <a:solidFill>
                  <a:srgbClr val="0B40B5"/>
                </a:solidFill>
              </a:rPr>
              <a:t>i</a:t>
            </a:r>
            <a:r>
              <a:rPr lang="pt-BR" sz="1400" b="1" dirty="0" err="1" smtClean="0">
                <a:solidFill>
                  <a:srgbClr val="0B40B5"/>
                </a:solidFill>
              </a:rPr>
              <a:t>nt</a:t>
            </a:r>
            <a:r>
              <a:rPr lang="pt-BR" sz="1400" dirty="0" smtClean="0">
                <a:solidFill>
                  <a:srgbClr val="0B40B5"/>
                </a:solidFill>
              </a:rPr>
              <a:t>  </a:t>
            </a:r>
            <a:r>
              <a:rPr lang="pt-BR" sz="1400" dirty="0" smtClean="0">
                <a:solidFill>
                  <a:schemeClr val="tx1"/>
                </a:solidFill>
              </a:rPr>
              <a:t>Agencia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50791" y="3505197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int</a:t>
            </a:r>
            <a:r>
              <a:rPr lang="pt-BR" sz="1400" dirty="0" smtClean="0">
                <a:solidFill>
                  <a:srgbClr val="0B40B5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Numero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50791" y="3908850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double</a:t>
            </a:r>
            <a:r>
              <a:rPr lang="pt-BR" sz="1400" dirty="0" smtClean="0">
                <a:solidFill>
                  <a:srgbClr val="0B40B5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Saldo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44679" y="2412654"/>
            <a:ext cx="110190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Classe Agencia</a:t>
            </a:r>
            <a:endParaRPr lang="pt-BR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061731" y="2689653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061731" y="3093306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061731" y="3505197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061731" y="3908850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5993029" y="708454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string</a:t>
            </a:r>
            <a:r>
              <a:rPr lang="pt-BR" sz="1400" dirty="0" smtClean="0">
                <a:solidFill>
                  <a:srgbClr val="0070C0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Titular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5993029" y="1112107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>
                <a:solidFill>
                  <a:srgbClr val="0B40B5"/>
                </a:solidFill>
              </a:rPr>
              <a:t>i</a:t>
            </a:r>
            <a:r>
              <a:rPr lang="pt-BR" sz="1400" b="1" dirty="0" err="1" smtClean="0">
                <a:solidFill>
                  <a:srgbClr val="0B40B5"/>
                </a:solidFill>
              </a:rPr>
              <a:t>nt</a:t>
            </a:r>
            <a:r>
              <a:rPr lang="pt-BR" sz="1400" dirty="0" smtClean="0">
                <a:solidFill>
                  <a:srgbClr val="0B40B5"/>
                </a:solidFill>
              </a:rPr>
              <a:t>  </a:t>
            </a:r>
            <a:r>
              <a:rPr lang="pt-BR" sz="1400" dirty="0" smtClean="0">
                <a:solidFill>
                  <a:schemeClr val="tx1"/>
                </a:solidFill>
              </a:rPr>
              <a:t>Agencia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5993029" y="1523998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int</a:t>
            </a:r>
            <a:r>
              <a:rPr lang="pt-BR" sz="1400" dirty="0" smtClean="0">
                <a:solidFill>
                  <a:srgbClr val="0B40B5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Numero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5993029" y="1927651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double</a:t>
            </a:r>
            <a:r>
              <a:rPr lang="pt-BR" sz="1400" dirty="0" smtClean="0">
                <a:solidFill>
                  <a:srgbClr val="0B40B5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Saldo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7403969" y="708454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7403969" y="1112107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7403969" y="1523998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7403969" y="1927651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809102" y="1154666"/>
            <a:ext cx="17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contaDaGabriela</a:t>
            </a:r>
            <a:endParaRPr lang="pt-BR" dirty="0"/>
          </a:p>
        </p:txBody>
      </p:sp>
      <p:cxnSp>
        <p:nvCxnSpPr>
          <p:cNvPr id="4" name="Conector de seta reta 3"/>
          <p:cNvCxnSpPr>
            <a:stCxn id="2" idx="3"/>
            <a:endCxn id="44" idx="1"/>
          </p:cNvCxnSpPr>
          <p:nvPr/>
        </p:nvCxnSpPr>
        <p:spPr>
          <a:xfrm flipV="1">
            <a:off x="4604951" y="1318053"/>
            <a:ext cx="1388078" cy="21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98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650791" y="2689653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string</a:t>
            </a:r>
            <a:r>
              <a:rPr lang="pt-BR" sz="1400" dirty="0" smtClean="0">
                <a:solidFill>
                  <a:srgbClr val="0070C0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Titular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50791" y="3093306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>
                <a:solidFill>
                  <a:srgbClr val="0B40B5"/>
                </a:solidFill>
              </a:rPr>
              <a:t>i</a:t>
            </a:r>
            <a:r>
              <a:rPr lang="pt-BR" sz="1400" b="1" dirty="0" err="1" smtClean="0">
                <a:solidFill>
                  <a:srgbClr val="0B40B5"/>
                </a:solidFill>
              </a:rPr>
              <a:t>nt</a:t>
            </a:r>
            <a:r>
              <a:rPr lang="pt-BR" sz="1400" dirty="0" smtClean="0">
                <a:solidFill>
                  <a:srgbClr val="0B40B5"/>
                </a:solidFill>
              </a:rPr>
              <a:t>  </a:t>
            </a:r>
            <a:r>
              <a:rPr lang="pt-BR" sz="1400" dirty="0" smtClean="0">
                <a:solidFill>
                  <a:schemeClr val="tx1"/>
                </a:solidFill>
              </a:rPr>
              <a:t>Agencia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50791" y="3505197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int</a:t>
            </a:r>
            <a:r>
              <a:rPr lang="pt-BR" sz="1400" dirty="0" smtClean="0">
                <a:solidFill>
                  <a:srgbClr val="0B40B5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Numero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50791" y="3908850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double</a:t>
            </a:r>
            <a:r>
              <a:rPr lang="pt-BR" sz="1400" dirty="0" smtClean="0">
                <a:solidFill>
                  <a:srgbClr val="0B40B5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Saldo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44679" y="2412654"/>
            <a:ext cx="110190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Classe Agencia</a:t>
            </a:r>
            <a:endParaRPr lang="pt-BR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061731" y="2689653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061731" y="3093306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0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061731" y="3505197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0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061731" y="3908850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100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5993029" y="708454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string</a:t>
            </a:r>
            <a:r>
              <a:rPr lang="pt-BR" sz="1400" dirty="0" smtClean="0">
                <a:solidFill>
                  <a:srgbClr val="0070C0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Titular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5993029" y="1112107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>
                <a:solidFill>
                  <a:srgbClr val="0B40B5"/>
                </a:solidFill>
              </a:rPr>
              <a:t>i</a:t>
            </a:r>
            <a:r>
              <a:rPr lang="pt-BR" sz="1400" b="1" dirty="0" err="1" smtClean="0">
                <a:solidFill>
                  <a:srgbClr val="0B40B5"/>
                </a:solidFill>
              </a:rPr>
              <a:t>nt</a:t>
            </a:r>
            <a:r>
              <a:rPr lang="pt-BR" sz="1400" dirty="0" smtClean="0">
                <a:solidFill>
                  <a:srgbClr val="0B40B5"/>
                </a:solidFill>
              </a:rPr>
              <a:t>  </a:t>
            </a:r>
            <a:r>
              <a:rPr lang="pt-BR" sz="1400" dirty="0" smtClean="0">
                <a:solidFill>
                  <a:schemeClr val="tx1"/>
                </a:solidFill>
              </a:rPr>
              <a:t>Agencia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5993029" y="1523998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int</a:t>
            </a:r>
            <a:r>
              <a:rPr lang="pt-BR" sz="1400" dirty="0" smtClean="0">
                <a:solidFill>
                  <a:srgbClr val="0B40B5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Numero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5993029" y="1927651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double</a:t>
            </a:r>
            <a:r>
              <a:rPr lang="pt-BR" sz="1400" dirty="0" smtClean="0">
                <a:solidFill>
                  <a:srgbClr val="0B40B5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Saldo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7403969" y="708454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7403969" y="1112107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7403969" y="1523998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7403969" y="1927651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809102" y="1154666"/>
            <a:ext cx="17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contaDaGabriela</a:t>
            </a:r>
            <a:endParaRPr lang="pt-BR" dirty="0"/>
          </a:p>
        </p:txBody>
      </p:sp>
      <p:cxnSp>
        <p:nvCxnSpPr>
          <p:cNvPr id="4" name="Conector de seta reta 3"/>
          <p:cNvCxnSpPr>
            <a:stCxn id="2" idx="3"/>
            <a:endCxn id="44" idx="1"/>
          </p:cNvCxnSpPr>
          <p:nvPr/>
        </p:nvCxnSpPr>
        <p:spPr>
          <a:xfrm flipV="1">
            <a:off x="4604951" y="1318053"/>
            <a:ext cx="1388078" cy="21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12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650791" y="2689653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string</a:t>
            </a:r>
            <a:r>
              <a:rPr lang="pt-BR" sz="1400" dirty="0" smtClean="0">
                <a:solidFill>
                  <a:srgbClr val="0070C0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Titular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50791" y="3093306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>
                <a:solidFill>
                  <a:srgbClr val="0B40B5"/>
                </a:solidFill>
              </a:rPr>
              <a:t>i</a:t>
            </a:r>
            <a:r>
              <a:rPr lang="pt-BR" sz="1400" b="1" dirty="0" err="1" smtClean="0">
                <a:solidFill>
                  <a:srgbClr val="0B40B5"/>
                </a:solidFill>
              </a:rPr>
              <a:t>nt</a:t>
            </a:r>
            <a:r>
              <a:rPr lang="pt-BR" sz="1400" dirty="0" smtClean="0">
                <a:solidFill>
                  <a:srgbClr val="0B40B5"/>
                </a:solidFill>
              </a:rPr>
              <a:t>  </a:t>
            </a:r>
            <a:r>
              <a:rPr lang="pt-BR" sz="1400" dirty="0" smtClean="0">
                <a:solidFill>
                  <a:schemeClr val="tx1"/>
                </a:solidFill>
              </a:rPr>
              <a:t>Agencia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50791" y="3505197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int</a:t>
            </a:r>
            <a:r>
              <a:rPr lang="pt-BR" sz="1400" dirty="0" smtClean="0">
                <a:solidFill>
                  <a:srgbClr val="0B40B5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Numero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50791" y="3908850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double</a:t>
            </a:r>
            <a:r>
              <a:rPr lang="pt-BR" sz="1400" dirty="0" smtClean="0">
                <a:solidFill>
                  <a:srgbClr val="0B40B5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Saldo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44679" y="2412654"/>
            <a:ext cx="110190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Classe Agencia</a:t>
            </a:r>
            <a:endParaRPr lang="pt-BR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061731" y="2689653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061731" y="3093306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0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061731" y="3505197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0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061731" y="3908850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100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5993029" y="708454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string</a:t>
            </a:r>
            <a:r>
              <a:rPr lang="pt-BR" sz="1400" dirty="0" smtClean="0">
                <a:solidFill>
                  <a:srgbClr val="0070C0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Titular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5993029" y="1112107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>
                <a:solidFill>
                  <a:srgbClr val="0B40B5"/>
                </a:solidFill>
              </a:rPr>
              <a:t>i</a:t>
            </a:r>
            <a:r>
              <a:rPr lang="pt-BR" sz="1400" b="1" dirty="0" err="1" smtClean="0">
                <a:solidFill>
                  <a:srgbClr val="0B40B5"/>
                </a:solidFill>
              </a:rPr>
              <a:t>nt</a:t>
            </a:r>
            <a:r>
              <a:rPr lang="pt-BR" sz="1400" dirty="0" smtClean="0">
                <a:solidFill>
                  <a:srgbClr val="0B40B5"/>
                </a:solidFill>
              </a:rPr>
              <a:t>  </a:t>
            </a:r>
            <a:r>
              <a:rPr lang="pt-BR" sz="1400" dirty="0" smtClean="0">
                <a:solidFill>
                  <a:schemeClr val="tx1"/>
                </a:solidFill>
              </a:rPr>
              <a:t>Agencia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5993029" y="1523998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int</a:t>
            </a:r>
            <a:r>
              <a:rPr lang="pt-BR" sz="1400" dirty="0" smtClean="0">
                <a:solidFill>
                  <a:srgbClr val="0B40B5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Numero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5993029" y="1927651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double</a:t>
            </a:r>
            <a:r>
              <a:rPr lang="pt-BR" sz="1400" dirty="0" smtClean="0">
                <a:solidFill>
                  <a:srgbClr val="0B40B5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Saldo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7403969" y="708454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Gabriela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7403969" y="1112107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863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7403969" y="1523998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863452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7403969" y="1927651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100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809102" y="1154666"/>
            <a:ext cx="17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contaDaGabriela</a:t>
            </a:r>
            <a:endParaRPr lang="pt-BR" dirty="0"/>
          </a:p>
        </p:txBody>
      </p:sp>
      <p:cxnSp>
        <p:nvCxnSpPr>
          <p:cNvPr id="4" name="Conector de seta reta 3"/>
          <p:cNvCxnSpPr>
            <a:stCxn id="2" idx="3"/>
            <a:endCxn id="44" idx="1"/>
          </p:cNvCxnSpPr>
          <p:nvPr/>
        </p:nvCxnSpPr>
        <p:spPr>
          <a:xfrm flipV="1">
            <a:off x="4604951" y="1318053"/>
            <a:ext cx="1388078" cy="21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5993029" y="4724394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string</a:t>
            </a:r>
            <a:r>
              <a:rPr lang="pt-BR" sz="1400" dirty="0" smtClean="0">
                <a:solidFill>
                  <a:srgbClr val="0070C0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Titular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5993029" y="5128047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>
                <a:solidFill>
                  <a:srgbClr val="0B40B5"/>
                </a:solidFill>
              </a:rPr>
              <a:t>i</a:t>
            </a:r>
            <a:r>
              <a:rPr lang="pt-BR" sz="1400" b="1" dirty="0" err="1" smtClean="0">
                <a:solidFill>
                  <a:srgbClr val="0B40B5"/>
                </a:solidFill>
              </a:rPr>
              <a:t>nt</a:t>
            </a:r>
            <a:r>
              <a:rPr lang="pt-BR" sz="1400" dirty="0" smtClean="0">
                <a:solidFill>
                  <a:srgbClr val="0B40B5"/>
                </a:solidFill>
              </a:rPr>
              <a:t>  </a:t>
            </a:r>
            <a:r>
              <a:rPr lang="pt-BR" sz="1400" dirty="0" smtClean="0">
                <a:solidFill>
                  <a:schemeClr val="tx1"/>
                </a:solidFill>
              </a:rPr>
              <a:t>Agencia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993029" y="5539938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int</a:t>
            </a:r>
            <a:r>
              <a:rPr lang="pt-BR" sz="1400" dirty="0" smtClean="0">
                <a:solidFill>
                  <a:srgbClr val="0B40B5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Numero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5993029" y="5943591"/>
            <a:ext cx="1410940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b="1" dirty="0" err="1" smtClean="0">
                <a:solidFill>
                  <a:srgbClr val="0B40B5"/>
                </a:solidFill>
              </a:rPr>
              <a:t>double</a:t>
            </a:r>
            <a:r>
              <a:rPr lang="pt-BR" sz="1400" dirty="0" smtClean="0">
                <a:solidFill>
                  <a:srgbClr val="0B40B5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Saldo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7403969" y="4724394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Gabriela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7403969" y="5128047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863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7403969" y="5539938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863452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7403969" y="5943591"/>
            <a:ext cx="2856258" cy="411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100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061732" y="5170606"/>
            <a:ext cx="228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contaDaGabrielaCosta</a:t>
            </a:r>
            <a:endParaRPr lang="pt-BR" dirty="0"/>
          </a:p>
        </p:txBody>
      </p:sp>
      <p:cxnSp>
        <p:nvCxnSpPr>
          <p:cNvPr id="35" name="Conector de seta reta 34"/>
          <p:cNvCxnSpPr>
            <a:stCxn id="34" idx="3"/>
            <a:endCxn id="27" idx="1"/>
          </p:cNvCxnSpPr>
          <p:nvPr/>
        </p:nvCxnSpPr>
        <p:spPr>
          <a:xfrm flipV="1">
            <a:off x="4349578" y="5333993"/>
            <a:ext cx="1643451" cy="21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172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114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Karine Riquena Limp</dc:creator>
  <cp:lastModifiedBy>Karine Riquena Limp</cp:lastModifiedBy>
  <cp:revision>4</cp:revision>
  <dcterms:created xsi:type="dcterms:W3CDTF">2019-11-04T15:42:12Z</dcterms:created>
  <dcterms:modified xsi:type="dcterms:W3CDTF">2019-11-04T17:01:55Z</dcterms:modified>
</cp:coreProperties>
</file>