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DB2DD-22EB-4C3A-B614-2AB49F0B8851}" v="347" dt="2020-09-26T18:23:40.10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504" y="210642"/>
            <a:ext cx="8784976" cy="553834"/>
          </a:xfrm>
        </p:spPr>
        <p:txBody>
          <a:bodyPr/>
          <a:lstStyle/>
          <a:p>
            <a:r>
              <a:rPr lang="pt-BR" sz="3600" dirty="0"/>
              <a:t> Análise das Causas Raízes</a:t>
            </a:r>
          </a:p>
        </p:txBody>
      </p:sp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657507" y="764704"/>
            <a:ext cx="7800231" cy="5857783"/>
            <a:chOff x="384099" y="66964"/>
            <a:chExt cx="9001266" cy="6759721"/>
          </a:xfrm>
        </p:grpSpPr>
        <p:grpSp>
          <p:nvGrpSpPr>
            <p:cNvPr id="5" name="Grupo 4"/>
            <p:cNvGrpSpPr/>
            <p:nvPr/>
          </p:nvGrpSpPr>
          <p:grpSpPr>
            <a:xfrm>
              <a:off x="6236747" y="1045343"/>
              <a:ext cx="3148618" cy="4154763"/>
              <a:chOff x="190581" y="1900636"/>
              <a:chExt cx="3148618" cy="4154763"/>
            </a:xfrm>
          </p:grpSpPr>
          <p:sp>
            <p:nvSpPr>
              <p:cNvPr id="7" name="Forma livre 6"/>
              <p:cNvSpPr/>
              <p:nvPr/>
            </p:nvSpPr>
            <p:spPr>
              <a:xfrm>
                <a:off x="190581" y="1900636"/>
                <a:ext cx="3148618" cy="4154763"/>
              </a:xfrm>
              <a:custGeom>
                <a:avLst/>
                <a:gdLst>
                  <a:gd name="connsiteX0" fmla="*/ 275772 w 3120572"/>
                  <a:gd name="connsiteY0" fmla="*/ 210493 h 3868093"/>
                  <a:gd name="connsiteX1" fmla="*/ 275772 w 3120572"/>
                  <a:gd name="connsiteY1" fmla="*/ 210493 h 3868093"/>
                  <a:gd name="connsiteX2" fmla="*/ 217715 w 3120572"/>
                  <a:gd name="connsiteY2" fmla="*/ 326608 h 3868093"/>
                  <a:gd name="connsiteX3" fmla="*/ 188686 w 3120572"/>
                  <a:gd name="connsiteY3" fmla="*/ 413693 h 3868093"/>
                  <a:gd name="connsiteX4" fmla="*/ 159658 w 3120572"/>
                  <a:gd name="connsiteY4" fmla="*/ 457236 h 3868093"/>
                  <a:gd name="connsiteX5" fmla="*/ 130629 w 3120572"/>
                  <a:gd name="connsiteY5" fmla="*/ 558836 h 3868093"/>
                  <a:gd name="connsiteX6" fmla="*/ 101600 w 3120572"/>
                  <a:gd name="connsiteY6" fmla="*/ 1037808 h 3868093"/>
                  <a:gd name="connsiteX7" fmla="*/ 58058 w 3120572"/>
                  <a:gd name="connsiteY7" fmla="*/ 1211979 h 3868093"/>
                  <a:gd name="connsiteX8" fmla="*/ 43543 w 3120572"/>
                  <a:gd name="connsiteY8" fmla="*/ 1299065 h 3868093"/>
                  <a:gd name="connsiteX9" fmla="*/ 58058 w 3120572"/>
                  <a:gd name="connsiteY9" fmla="*/ 1429693 h 3868093"/>
                  <a:gd name="connsiteX10" fmla="*/ 58058 w 3120572"/>
                  <a:gd name="connsiteY10" fmla="*/ 2286036 h 3868093"/>
                  <a:gd name="connsiteX11" fmla="*/ 29029 w 3120572"/>
                  <a:gd name="connsiteY11" fmla="*/ 2474722 h 3868093"/>
                  <a:gd name="connsiteX12" fmla="*/ 0 w 3120572"/>
                  <a:gd name="connsiteY12" fmla="*/ 2561808 h 3868093"/>
                  <a:gd name="connsiteX13" fmla="*/ 43543 w 3120572"/>
                  <a:gd name="connsiteY13" fmla="*/ 2852093 h 3868093"/>
                  <a:gd name="connsiteX14" fmla="*/ 58058 w 3120572"/>
                  <a:gd name="connsiteY14" fmla="*/ 2895636 h 3868093"/>
                  <a:gd name="connsiteX15" fmla="*/ 72572 w 3120572"/>
                  <a:gd name="connsiteY15" fmla="*/ 2939179 h 3868093"/>
                  <a:gd name="connsiteX16" fmla="*/ 101600 w 3120572"/>
                  <a:gd name="connsiteY16" fmla="*/ 3360093 h 3868093"/>
                  <a:gd name="connsiteX17" fmla="*/ 116115 w 3120572"/>
                  <a:gd name="connsiteY17" fmla="*/ 3418150 h 3868093"/>
                  <a:gd name="connsiteX18" fmla="*/ 174172 w 3120572"/>
                  <a:gd name="connsiteY18" fmla="*/ 3505236 h 3868093"/>
                  <a:gd name="connsiteX19" fmla="*/ 275772 w 3120572"/>
                  <a:gd name="connsiteY19" fmla="*/ 3592322 h 3868093"/>
                  <a:gd name="connsiteX20" fmla="*/ 304800 w 3120572"/>
                  <a:gd name="connsiteY20" fmla="*/ 3635865 h 3868093"/>
                  <a:gd name="connsiteX21" fmla="*/ 348343 w 3120572"/>
                  <a:gd name="connsiteY21" fmla="*/ 3650379 h 3868093"/>
                  <a:gd name="connsiteX22" fmla="*/ 391886 w 3120572"/>
                  <a:gd name="connsiteY22" fmla="*/ 3679408 h 3868093"/>
                  <a:gd name="connsiteX23" fmla="*/ 435429 w 3120572"/>
                  <a:gd name="connsiteY23" fmla="*/ 3693922 h 3868093"/>
                  <a:gd name="connsiteX24" fmla="*/ 493486 w 3120572"/>
                  <a:gd name="connsiteY24" fmla="*/ 3722950 h 3868093"/>
                  <a:gd name="connsiteX25" fmla="*/ 638629 w 3120572"/>
                  <a:gd name="connsiteY25" fmla="*/ 3766493 h 3868093"/>
                  <a:gd name="connsiteX26" fmla="*/ 740229 w 3120572"/>
                  <a:gd name="connsiteY26" fmla="*/ 3810036 h 3868093"/>
                  <a:gd name="connsiteX27" fmla="*/ 841829 w 3120572"/>
                  <a:gd name="connsiteY27" fmla="*/ 3824550 h 3868093"/>
                  <a:gd name="connsiteX28" fmla="*/ 1030515 w 3120572"/>
                  <a:gd name="connsiteY28" fmla="*/ 3868093 h 3868093"/>
                  <a:gd name="connsiteX29" fmla="*/ 1596572 w 3120572"/>
                  <a:gd name="connsiteY29" fmla="*/ 3839065 h 3868093"/>
                  <a:gd name="connsiteX30" fmla="*/ 1640115 w 3120572"/>
                  <a:gd name="connsiteY30" fmla="*/ 3810036 h 3868093"/>
                  <a:gd name="connsiteX31" fmla="*/ 1683658 w 3120572"/>
                  <a:gd name="connsiteY31" fmla="*/ 3795522 h 3868093"/>
                  <a:gd name="connsiteX32" fmla="*/ 1843315 w 3120572"/>
                  <a:gd name="connsiteY32" fmla="*/ 3781008 h 3868093"/>
                  <a:gd name="connsiteX33" fmla="*/ 1973943 w 3120572"/>
                  <a:gd name="connsiteY33" fmla="*/ 3766493 h 3868093"/>
                  <a:gd name="connsiteX34" fmla="*/ 2075543 w 3120572"/>
                  <a:gd name="connsiteY34" fmla="*/ 3751979 h 3868093"/>
                  <a:gd name="connsiteX35" fmla="*/ 2133600 w 3120572"/>
                  <a:gd name="connsiteY35" fmla="*/ 3737465 h 3868093"/>
                  <a:gd name="connsiteX36" fmla="*/ 2540000 w 3120572"/>
                  <a:gd name="connsiteY36" fmla="*/ 3708436 h 3868093"/>
                  <a:gd name="connsiteX37" fmla="*/ 2627086 w 3120572"/>
                  <a:gd name="connsiteY37" fmla="*/ 3679408 h 3868093"/>
                  <a:gd name="connsiteX38" fmla="*/ 2670629 w 3120572"/>
                  <a:gd name="connsiteY38" fmla="*/ 3664893 h 3868093"/>
                  <a:gd name="connsiteX39" fmla="*/ 2714172 w 3120572"/>
                  <a:gd name="connsiteY39" fmla="*/ 3635865 h 3868093"/>
                  <a:gd name="connsiteX40" fmla="*/ 2801258 w 3120572"/>
                  <a:gd name="connsiteY40" fmla="*/ 3534265 h 3868093"/>
                  <a:gd name="connsiteX41" fmla="*/ 2873829 w 3120572"/>
                  <a:gd name="connsiteY41" fmla="*/ 3432665 h 3868093"/>
                  <a:gd name="connsiteX42" fmla="*/ 2917372 w 3120572"/>
                  <a:gd name="connsiteY42" fmla="*/ 3345579 h 3868093"/>
                  <a:gd name="connsiteX43" fmla="*/ 2960915 w 3120572"/>
                  <a:gd name="connsiteY43" fmla="*/ 3200436 h 3868093"/>
                  <a:gd name="connsiteX44" fmla="*/ 2946400 w 3120572"/>
                  <a:gd name="connsiteY44" fmla="*/ 3011750 h 3868093"/>
                  <a:gd name="connsiteX45" fmla="*/ 2917372 w 3120572"/>
                  <a:gd name="connsiteY45" fmla="*/ 2924665 h 3868093"/>
                  <a:gd name="connsiteX46" fmla="*/ 2902858 w 3120572"/>
                  <a:gd name="connsiteY46" fmla="*/ 2866608 h 3868093"/>
                  <a:gd name="connsiteX47" fmla="*/ 2873829 w 3120572"/>
                  <a:gd name="connsiteY47" fmla="*/ 2779522 h 3868093"/>
                  <a:gd name="connsiteX48" fmla="*/ 2859315 w 3120572"/>
                  <a:gd name="connsiteY48" fmla="*/ 2735979 h 3868093"/>
                  <a:gd name="connsiteX49" fmla="*/ 2844800 w 3120572"/>
                  <a:gd name="connsiteY49" fmla="*/ 2692436 h 3868093"/>
                  <a:gd name="connsiteX50" fmla="*/ 2859315 w 3120572"/>
                  <a:gd name="connsiteY50" fmla="*/ 2460208 h 3868093"/>
                  <a:gd name="connsiteX51" fmla="*/ 2888343 w 3120572"/>
                  <a:gd name="connsiteY51" fmla="*/ 2344093 h 3868093"/>
                  <a:gd name="connsiteX52" fmla="*/ 2902858 w 3120572"/>
                  <a:gd name="connsiteY52" fmla="*/ 2271522 h 3868093"/>
                  <a:gd name="connsiteX53" fmla="*/ 2902858 w 3120572"/>
                  <a:gd name="connsiteY53" fmla="*/ 1763522 h 3868093"/>
                  <a:gd name="connsiteX54" fmla="*/ 2931886 w 3120572"/>
                  <a:gd name="connsiteY54" fmla="*/ 1647408 h 3868093"/>
                  <a:gd name="connsiteX55" fmla="*/ 2975429 w 3120572"/>
                  <a:gd name="connsiteY55" fmla="*/ 1516779 h 3868093"/>
                  <a:gd name="connsiteX56" fmla="*/ 3004458 w 3120572"/>
                  <a:gd name="connsiteY56" fmla="*/ 1473236 h 3868093"/>
                  <a:gd name="connsiteX57" fmla="*/ 3062515 w 3120572"/>
                  <a:gd name="connsiteY57" fmla="*/ 1342608 h 3868093"/>
                  <a:gd name="connsiteX58" fmla="*/ 3077029 w 3120572"/>
                  <a:gd name="connsiteY58" fmla="*/ 1299065 h 3868093"/>
                  <a:gd name="connsiteX59" fmla="*/ 3091543 w 3120572"/>
                  <a:gd name="connsiteY59" fmla="*/ 1241008 h 3868093"/>
                  <a:gd name="connsiteX60" fmla="*/ 3120572 w 3120572"/>
                  <a:gd name="connsiteY60" fmla="*/ 1153922 h 3868093"/>
                  <a:gd name="connsiteX61" fmla="*/ 3077029 w 3120572"/>
                  <a:gd name="connsiteY61" fmla="*/ 834608 h 3868093"/>
                  <a:gd name="connsiteX62" fmla="*/ 3062515 w 3120572"/>
                  <a:gd name="connsiteY62" fmla="*/ 776550 h 3868093"/>
                  <a:gd name="connsiteX63" fmla="*/ 3018972 w 3120572"/>
                  <a:gd name="connsiteY63" fmla="*/ 718493 h 3868093"/>
                  <a:gd name="connsiteX64" fmla="*/ 2989943 w 3120572"/>
                  <a:gd name="connsiteY64" fmla="*/ 616893 h 3868093"/>
                  <a:gd name="connsiteX65" fmla="*/ 2917372 w 3120572"/>
                  <a:gd name="connsiteY65" fmla="*/ 529808 h 3868093"/>
                  <a:gd name="connsiteX66" fmla="*/ 2873829 w 3120572"/>
                  <a:gd name="connsiteY66" fmla="*/ 500779 h 3868093"/>
                  <a:gd name="connsiteX67" fmla="*/ 2830286 w 3120572"/>
                  <a:gd name="connsiteY67" fmla="*/ 457236 h 3868093"/>
                  <a:gd name="connsiteX68" fmla="*/ 2728686 w 3120572"/>
                  <a:gd name="connsiteY68" fmla="*/ 413693 h 3868093"/>
                  <a:gd name="connsiteX69" fmla="*/ 2670629 w 3120572"/>
                  <a:gd name="connsiteY69" fmla="*/ 370150 h 3868093"/>
                  <a:gd name="connsiteX70" fmla="*/ 2627086 w 3120572"/>
                  <a:gd name="connsiteY70" fmla="*/ 355636 h 3868093"/>
                  <a:gd name="connsiteX71" fmla="*/ 2569029 w 3120572"/>
                  <a:gd name="connsiteY71" fmla="*/ 312093 h 3868093"/>
                  <a:gd name="connsiteX72" fmla="*/ 2481943 w 3120572"/>
                  <a:gd name="connsiteY72" fmla="*/ 283065 h 3868093"/>
                  <a:gd name="connsiteX73" fmla="*/ 2365829 w 3120572"/>
                  <a:gd name="connsiteY73" fmla="*/ 239522 h 3868093"/>
                  <a:gd name="connsiteX74" fmla="*/ 2322286 w 3120572"/>
                  <a:gd name="connsiteY74" fmla="*/ 225008 h 3868093"/>
                  <a:gd name="connsiteX75" fmla="*/ 2206172 w 3120572"/>
                  <a:gd name="connsiteY75" fmla="*/ 195979 h 3868093"/>
                  <a:gd name="connsiteX76" fmla="*/ 2162629 w 3120572"/>
                  <a:gd name="connsiteY76" fmla="*/ 181465 h 3868093"/>
                  <a:gd name="connsiteX77" fmla="*/ 2090058 w 3120572"/>
                  <a:gd name="connsiteY77" fmla="*/ 166950 h 3868093"/>
                  <a:gd name="connsiteX78" fmla="*/ 2032000 w 3120572"/>
                  <a:gd name="connsiteY78" fmla="*/ 152436 h 3868093"/>
                  <a:gd name="connsiteX79" fmla="*/ 1944915 w 3120572"/>
                  <a:gd name="connsiteY79" fmla="*/ 137922 h 3868093"/>
                  <a:gd name="connsiteX80" fmla="*/ 1785258 w 3120572"/>
                  <a:gd name="connsiteY80" fmla="*/ 65350 h 3868093"/>
                  <a:gd name="connsiteX81" fmla="*/ 1727200 w 3120572"/>
                  <a:gd name="connsiteY81" fmla="*/ 36322 h 3868093"/>
                  <a:gd name="connsiteX82" fmla="*/ 1465943 w 3120572"/>
                  <a:gd name="connsiteY82" fmla="*/ 21808 h 3868093"/>
                  <a:gd name="connsiteX83" fmla="*/ 1016000 w 3120572"/>
                  <a:gd name="connsiteY83" fmla="*/ 21808 h 3868093"/>
                  <a:gd name="connsiteX84" fmla="*/ 740229 w 3120572"/>
                  <a:gd name="connsiteY84" fmla="*/ 36322 h 3868093"/>
                  <a:gd name="connsiteX85" fmla="*/ 609600 w 3120572"/>
                  <a:gd name="connsiteY85" fmla="*/ 65350 h 3868093"/>
                  <a:gd name="connsiteX86" fmla="*/ 566058 w 3120572"/>
                  <a:gd name="connsiteY86" fmla="*/ 79865 h 3868093"/>
                  <a:gd name="connsiteX87" fmla="*/ 420915 w 3120572"/>
                  <a:gd name="connsiteY87" fmla="*/ 152436 h 3868093"/>
                  <a:gd name="connsiteX88" fmla="*/ 377372 w 3120572"/>
                  <a:gd name="connsiteY88" fmla="*/ 166950 h 3868093"/>
                  <a:gd name="connsiteX89" fmla="*/ 275772 w 3120572"/>
                  <a:gd name="connsiteY89" fmla="*/ 210493 h 38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120572" h="3868093">
                    <a:moveTo>
                      <a:pt x="275772" y="210493"/>
                    </a:moveTo>
                    <a:lnTo>
                      <a:pt x="275772" y="210493"/>
                    </a:lnTo>
                    <a:cubicBezTo>
                      <a:pt x="256420" y="249198"/>
                      <a:pt x="234761" y="286833"/>
                      <a:pt x="217715" y="326608"/>
                    </a:cubicBezTo>
                    <a:cubicBezTo>
                      <a:pt x="205662" y="354733"/>
                      <a:pt x="205659" y="388233"/>
                      <a:pt x="188686" y="413693"/>
                    </a:cubicBezTo>
                    <a:cubicBezTo>
                      <a:pt x="179010" y="428207"/>
                      <a:pt x="167459" y="441634"/>
                      <a:pt x="159658" y="457236"/>
                    </a:cubicBezTo>
                    <a:cubicBezTo>
                      <a:pt x="149245" y="478063"/>
                      <a:pt x="135281" y="540228"/>
                      <a:pt x="130629" y="558836"/>
                    </a:cubicBezTo>
                    <a:cubicBezTo>
                      <a:pt x="94043" y="888122"/>
                      <a:pt x="142447" y="425117"/>
                      <a:pt x="101600" y="1037808"/>
                    </a:cubicBezTo>
                    <a:cubicBezTo>
                      <a:pt x="89311" y="1222135"/>
                      <a:pt x="88848" y="1027249"/>
                      <a:pt x="58058" y="1211979"/>
                    </a:cubicBezTo>
                    <a:lnTo>
                      <a:pt x="43543" y="1299065"/>
                    </a:lnTo>
                    <a:cubicBezTo>
                      <a:pt x="48381" y="1342608"/>
                      <a:pt x="56195" y="1385922"/>
                      <a:pt x="58058" y="1429693"/>
                    </a:cubicBezTo>
                    <a:cubicBezTo>
                      <a:pt x="75167" y="1831746"/>
                      <a:pt x="81364" y="1936446"/>
                      <a:pt x="58058" y="2286036"/>
                    </a:cubicBezTo>
                    <a:cubicBezTo>
                      <a:pt x="53094" y="2360499"/>
                      <a:pt x="48817" y="2408763"/>
                      <a:pt x="29029" y="2474722"/>
                    </a:cubicBezTo>
                    <a:cubicBezTo>
                      <a:pt x="20236" y="2504030"/>
                      <a:pt x="0" y="2561808"/>
                      <a:pt x="0" y="2561808"/>
                    </a:cubicBezTo>
                    <a:cubicBezTo>
                      <a:pt x="16695" y="2795521"/>
                      <a:pt x="-6958" y="2700590"/>
                      <a:pt x="43543" y="2852093"/>
                    </a:cubicBezTo>
                    <a:lnTo>
                      <a:pt x="58058" y="2895636"/>
                    </a:lnTo>
                    <a:lnTo>
                      <a:pt x="72572" y="2939179"/>
                    </a:lnTo>
                    <a:cubicBezTo>
                      <a:pt x="82248" y="3079484"/>
                      <a:pt x="67489" y="3223655"/>
                      <a:pt x="101600" y="3360093"/>
                    </a:cubicBezTo>
                    <a:cubicBezTo>
                      <a:pt x="106438" y="3379445"/>
                      <a:pt x="107194" y="3400308"/>
                      <a:pt x="116115" y="3418150"/>
                    </a:cubicBezTo>
                    <a:cubicBezTo>
                      <a:pt x="131717" y="3449355"/>
                      <a:pt x="149502" y="3480566"/>
                      <a:pt x="174172" y="3505236"/>
                    </a:cubicBezTo>
                    <a:cubicBezTo>
                      <a:pt x="234820" y="3565884"/>
                      <a:pt x="201294" y="3536463"/>
                      <a:pt x="275772" y="3592322"/>
                    </a:cubicBezTo>
                    <a:cubicBezTo>
                      <a:pt x="285448" y="3606836"/>
                      <a:pt x="291179" y="3624968"/>
                      <a:pt x="304800" y="3635865"/>
                    </a:cubicBezTo>
                    <a:cubicBezTo>
                      <a:pt x="316747" y="3645422"/>
                      <a:pt x="334659" y="3643537"/>
                      <a:pt x="348343" y="3650379"/>
                    </a:cubicBezTo>
                    <a:cubicBezTo>
                      <a:pt x="363945" y="3658180"/>
                      <a:pt x="376284" y="3671607"/>
                      <a:pt x="391886" y="3679408"/>
                    </a:cubicBezTo>
                    <a:cubicBezTo>
                      <a:pt x="405570" y="3686250"/>
                      <a:pt x="421367" y="3687895"/>
                      <a:pt x="435429" y="3693922"/>
                    </a:cubicBezTo>
                    <a:cubicBezTo>
                      <a:pt x="455316" y="3702445"/>
                      <a:pt x="473227" y="3715353"/>
                      <a:pt x="493486" y="3722950"/>
                    </a:cubicBezTo>
                    <a:cubicBezTo>
                      <a:pt x="576807" y="3754196"/>
                      <a:pt x="539400" y="3716878"/>
                      <a:pt x="638629" y="3766493"/>
                    </a:cubicBezTo>
                    <a:cubicBezTo>
                      <a:pt x="670103" y="3782230"/>
                      <a:pt x="704633" y="3802917"/>
                      <a:pt x="740229" y="3810036"/>
                    </a:cubicBezTo>
                    <a:cubicBezTo>
                      <a:pt x="773775" y="3816745"/>
                      <a:pt x="807962" y="3819712"/>
                      <a:pt x="841829" y="3824550"/>
                    </a:cubicBezTo>
                    <a:cubicBezTo>
                      <a:pt x="961370" y="3864397"/>
                      <a:pt x="898624" y="3849252"/>
                      <a:pt x="1030515" y="3868093"/>
                    </a:cubicBezTo>
                    <a:cubicBezTo>
                      <a:pt x="1219201" y="3858417"/>
                      <a:pt x="1408489" y="3856978"/>
                      <a:pt x="1596572" y="3839065"/>
                    </a:cubicBezTo>
                    <a:cubicBezTo>
                      <a:pt x="1613938" y="3837411"/>
                      <a:pt x="1624513" y="3817837"/>
                      <a:pt x="1640115" y="3810036"/>
                    </a:cubicBezTo>
                    <a:cubicBezTo>
                      <a:pt x="1653799" y="3803194"/>
                      <a:pt x="1668512" y="3797686"/>
                      <a:pt x="1683658" y="3795522"/>
                    </a:cubicBezTo>
                    <a:cubicBezTo>
                      <a:pt x="1736559" y="3787965"/>
                      <a:pt x="1790142" y="3786325"/>
                      <a:pt x="1843315" y="3781008"/>
                    </a:cubicBezTo>
                    <a:cubicBezTo>
                      <a:pt x="1886908" y="3776649"/>
                      <a:pt x="1930471" y="3771927"/>
                      <a:pt x="1973943" y="3766493"/>
                    </a:cubicBezTo>
                    <a:cubicBezTo>
                      <a:pt x="2007889" y="3762250"/>
                      <a:pt x="2041884" y="3758099"/>
                      <a:pt x="2075543" y="3751979"/>
                    </a:cubicBezTo>
                    <a:cubicBezTo>
                      <a:pt x="2095169" y="3748411"/>
                      <a:pt x="2113884" y="3740498"/>
                      <a:pt x="2133600" y="3737465"/>
                    </a:cubicBezTo>
                    <a:cubicBezTo>
                      <a:pt x="2261944" y="3717720"/>
                      <a:pt x="2417505" y="3714883"/>
                      <a:pt x="2540000" y="3708436"/>
                    </a:cubicBezTo>
                    <a:lnTo>
                      <a:pt x="2627086" y="3679408"/>
                    </a:lnTo>
                    <a:cubicBezTo>
                      <a:pt x="2641600" y="3674570"/>
                      <a:pt x="2657899" y="3673380"/>
                      <a:pt x="2670629" y="3664893"/>
                    </a:cubicBezTo>
                    <a:lnTo>
                      <a:pt x="2714172" y="3635865"/>
                    </a:lnTo>
                    <a:cubicBezTo>
                      <a:pt x="2841517" y="3466073"/>
                      <a:pt x="2679952" y="3675790"/>
                      <a:pt x="2801258" y="3534265"/>
                    </a:cubicBezTo>
                    <a:cubicBezTo>
                      <a:pt x="2828258" y="3502765"/>
                      <a:pt x="2850858" y="3467121"/>
                      <a:pt x="2873829" y="3432665"/>
                    </a:cubicBezTo>
                    <a:cubicBezTo>
                      <a:pt x="2926761" y="3273865"/>
                      <a:pt x="2842342" y="3514398"/>
                      <a:pt x="2917372" y="3345579"/>
                    </a:cubicBezTo>
                    <a:cubicBezTo>
                      <a:pt x="2937561" y="3300154"/>
                      <a:pt x="2948853" y="3248682"/>
                      <a:pt x="2960915" y="3200436"/>
                    </a:cubicBezTo>
                    <a:cubicBezTo>
                      <a:pt x="2956077" y="3137541"/>
                      <a:pt x="2956238" y="3074059"/>
                      <a:pt x="2946400" y="3011750"/>
                    </a:cubicBezTo>
                    <a:cubicBezTo>
                      <a:pt x="2941628" y="2981526"/>
                      <a:pt x="2924793" y="2954350"/>
                      <a:pt x="2917372" y="2924665"/>
                    </a:cubicBezTo>
                    <a:cubicBezTo>
                      <a:pt x="2912534" y="2905313"/>
                      <a:pt x="2908590" y="2885715"/>
                      <a:pt x="2902858" y="2866608"/>
                    </a:cubicBezTo>
                    <a:cubicBezTo>
                      <a:pt x="2894065" y="2837300"/>
                      <a:pt x="2883505" y="2808551"/>
                      <a:pt x="2873829" y="2779522"/>
                    </a:cubicBezTo>
                    <a:lnTo>
                      <a:pt x="2859315" y="2735979"/>
                    </a:lnTo>
                    <a:lnTo>
                      <a:pt x="2844800" y="2692436"/>
                    </a:lnTo>
                    <a:cubicBezTo>
                      <a:pt x="2849638" y="2615027"/>
                      <a:pt x="2851961" y="2537419"/>
                      <a:pt x="2859315" y="2460208"/>
                    </a:cubicBezTo>
                    <a:cubicBezTo>
                      <a:pt x="2867545" y="2373793"/>
                      <a:pt x="2871786" y="2410321"/>
                      <a:pt x="2888343" y="2344093"/>
                    </a:cubicBezTo>
                    <a:cubicBezTo>
                      <a:pt x="2894326" y="2320160"/>
                      <a:pt x="2898020" y="2295712"/>
                      <a:pt x="2902858" y="2271522"/>
                    </a:cubicBezTo>
                    <a:cubicBezTo>
                      <a:pt x="2893980" y="2067336"/>
                      <a:pt x="2874821" y="1950436"/>
                      <a:pt x="2902858" y="1763522"/>
                    </a:cubicBezTo>
                    <a:cubicBezTo>
                      <a:pt x="2908776" y="1724068"/>
                      <a:pt x="2922210" y="1686113"/>
                      <a:pt x="2931886" y="1647408"/>
                    </a:cubicBezTo>
                    <a:cubicBezTo>
                      <a:pt x="2945745" y="1591970"/>
                      <a:pt x="2948099" y="1571438"/>
                      <a:pt x="2975429" y="1516779"/>
                    </a:cubicBezTo>
                    <a:cubicBezTo>
                      <a:pt x="2983230" y="1501177"/>
                      <a:pt x="2994782" y="1487750"/>
                      <a:pt x="3004458" y="1473236"/>
                    </a:cubicBezTo>
                    <a:cubicBezTo>
                      <a:pt x="3039002" y="1369601"/>
                      <a:pt x="3016512" y="1411609"/>
                      <a:pt x="3062515" y="1342608"/>
                    </a:cubicBezTo>
                    <a:cubicBezTo>
                      <a:pt x="3067353" y="1328094"/>
                      <a:pt x="3072826" y="1313776"/>
                      <a:pt x="3077029" y="1299065"/>
                    </a:cubicBezTo>
                    <a:cubicBezTo>
                      <a:pt x="3082509" y="1279885"/>
                      <a:pt x="3085811" y="1260115"/>
                      <a:pt x="3091543" y="1241008"/>
                    </a:cubicBezTo>
                    <a:cubicBezTo>
                      <a:pt x="3100336" y="1211700"/>
                      <a:pt x="3120572" y="1153922"/>
                      <a:pt x="3120572" y="1153922"/>
                    </a:cubicBezTo>
                    <a:cubicBezTo>
                      <a:pt x="3067914" y="653678"/>
                      <a:pt x="3124418" y="1000474"/>
                      <a:pt x="3077029" y="834608"/>
                    </a:cubicBezTo>
                    <a:cubicBezTo>
                      <a:pt x="3071549" y="815427"/>
                      <a:pt x="3071436" y="794392"/>
                      <a:pt x="3062515" y="776550"/>
                    </a:cubicBezTo>
                    <a:cubicBezTo>
                      <a:pt x="3051697" y="754913"/>
                      <a:pt x="3033486" y="737845"/>
                      <a:pt x="3018972" y="718493"/>
                    </a:cubicBezTo>
                    <a:cubicBezTo>
                      <a:pt x="3014320" y="699885"/>
                      <a:pt x="3000356" y="637720"/>
                      <a:pt x="2989943" y="616893"/>
                    </a:cubicBezTo>
                    <a:cubicBezTo>
                      <a:pt x="2973631" y="584270"/>
                      <a:pt x="2944889" y="552739"/>
                      <a:pt x="2917372" y="529808"/>
                    </a:cubicBezTo>
                    <a:cubicBezTo>
                      <a:pt x="2903971" y="518641"/>
                      <a:pt x="2887230" y="511946"/>
                      <a:pt x="2873829" y="500779"/>
                    </a:cubicBezTo>
                    <a:cubicBezTo>
                      <a:pt x="2858060" y="487638"/>
                      <a:pt x="2846989" y="469167"/>
                      <a:pt x="2830286" y="457236"/>
                    </a:cubicBezTo>
                    <a:cubicBezTo>
                      <a:pt x="2798902" y="434819"/>
                      <a:pt x="2764218" y="425537"/>
                      <a:pt x="2728686" y="413693"/>
                    </a:cubicBezTo>
                    <a:cubicBezTo>
                      <a:pt x="2709334" y="399179"/>
                      <a:pt x="2691632" y="382152"/>
                      <a:pt x="2670629" y="370150"/>
                    </a:cubicBezTo>
                    <a:cubicBezTo>
                      <a:pt x="2657345" y="362559"/>
                      <a:pt x="2640370" y="363227"/>
                      <a:pt x="2627086" y="355636"/>
                    </a:cubicBezTo>
                    <a:cubicBezTo>
                      <a:pt x="2606083" y="343634"/>
                      <a:pt x="2590666" y="322911"/>
                      <a:pt x="2569029" y="312093"/>
                    </a:cubicBezTo>
                    <a:cubicBezTo>
                      <a:pt x="2541661" y="298409"/>
                      <a:pt x="2481943" y="283065"/>
                      <a:pt x="2481943" y="283065"/>
                    </a:cubicBezTo>
                    <a:cubicBezTo>
                      <a:pt x="2410265" y="235279"/>
                      <a:pt x="2466266" y="264631"/>
                      <a:pt x="2365829" y="239522"/>
                    </a:cubicBezTo>
                    <a:cubicBezTo>
                      <a:pt x="2350986" y="235811"/>
                      <a:pt x="2337046" y="229034"/>
                      <a:pt x="2322286" y="225008"/>
                    </a:cubicBezTo>
                    <a:cubicBezTo>
                      <a:pt x="2283796" y="214511"/>
                      <a:pt x="2244021" y="208595"/>
                      <a:pt x="2206172" y="195979"/>
                    </a:cubicBezTo>
                    <a:cubicBezTo>
                      <a:pt x="2191658" y="191141"/>
                      <a:pt x="2177472" y="185176"/>
                      <a:pt x="2162629" y="181465"/>
                    </a:cubicBezTo>
                    <a:cubicBezTo>
                      <a:pt x="2138696" y="175482"/>
                      <a:pt x="2114140" y="172302"/>
                      <a:pt x="2090058" y="166950"/>
                    </a:cubicBezTo>
                    <a:cubicBezTo>
                      <a:pt x="2070585" y="162623"/>
                      <a:pt x="2051561" y="156348"/>
                      <a:pt x="2032000" y="152436"/>
                    </a:cubicBezTo>
                    <a:cubicBezTo>
                      <a:pt x="2003143" y="146665"/>
                      <a:pt x="1973643" y="144306"/>
                      <a:pt x="1944915" y="137922"/>
                    </a:cubicBezTo>
                    <a:cubicBezTo>
                      <a:pt x="1894154" y="126642"/>
                      <a:pt x="1819356" y="82399"/>
                      <a:pt x="1785258" y="65350"/>
                    </a:cubicBezTo>
                    <a:cubicBezTo>
                      <a:pt x="1765905" y="55674"/>
                      <a:pt x="1748803" y="37522"/>
                      <a:pt x="1727200" y="36322"/>
                    </a:cubicBezTo>
                    <a:lnTo>
                      <a:pt x="1465943" y="21808"/>
                    </a:lnTo>
                    <a:cubicBezTo>
                      <a:pt x="1271861" y="-17011"/>
                      <a:pt x="1408186" y="4377"/>
                      <a:pt x="1016000" y="21808"/>
                    </a:cubicBezTo>
                    <a:lnTo>
                      <a:pt x="740229" y="36322"/>
                    </a:lnTo>
                    <a:cubicBezTo>
                      <a:pt x="642201" y="68997"/>
                      <a:pt x="762879" y="31287"/>
                      <a:pt x="609600" y="65350"/>
                    </a:cubicBezTo>
                    <a:cubicBezTo>
                      <a:pt x="594665" y="68669"/>
                      <a:pt x="580572" y="75027"/>
                      <a:pt x="566058" y="79865"/>
                    </a:cubicBezTo>
                    <a:cubicBezTo>
                      <a:pt x="483521" y="141767"/>
                      <a:pt x="530949" y="115759"/>
                      <a:pt x="420915" y="152436"/>
                    </a:cubicBezTo>
                    <a:lnTo>
                      <a:pt x="377372" y="166950"/>
                    </a:lnTo>
                    <a:cubicBezTo>
                      <a:pt x="342342" y="219494"/>
                      <a:pt x="292705" y="203236"/>
                      <a:pt x="275772" y="21049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844066" y="2305363"/>
                <a:ext cx="213175" cy="3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1600" b="1" dirty="0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737313" y="4638695"/>
                <a:ext cx="1937136" cy="9589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pt-BR" sz="1600" b="1" dirty="0">
                    <a:latin typeface="Arial"/>
                    <a:cs typeface="Arial"/>
                  </a:rPr>
                  <a:t>Falta de </a:t>
                </a:r>
                <a:endParaRPr lang="pt-BR" sz="1600" b="1" dirty="0">
                  <a:cs typeface="Arial"/>
                </a:endParaRP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Gerenciamento</a:t>
                </a: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da empresa</a:t>
                </a:r>
                <a:endParaRPr lang="pt-BR" sz="1600" b="1" dirty="0">
                  <a:cs typeface="Arial"/>
                </a:endParaRPr>
              </a:p>
            </p:txBody>
          </p:sp>
        </p:grpSp>
        <p:sp>
          <p:nvSpPr>
            <p:cNvPr id="10" name="Seta para a direita 9"/>
            <p:cNvSpPr/>
            <p:nvPr/>
          </p:nvSpPr>
          <p:spPr>
            <a:xfrm>
              <a:off x="395536" y="3093644"/>
              <a:ext cx="571540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Seta para a direita 10"/>
            <p:cNvSpPr/>
            <p:nvPr/>
          </p:nvSpPr>
          <p:spPr>
            <a:xfrm rot="3252419">
              <a:off x="2828773" y="1314806"/>
              <a:ext cx="2760965" cy="84717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Descontrole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 de pedidos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eta para a direita 12"/>
            <p:cNvSpPr/>
            <p:nvPr/>
          </p:nvSpPr>
          <p:spPr>
            <a:xfrm rot="18720000">
              <a:off x="2621475" y="4714870"/>
              <a:ext cx="3373554" cy="850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Falta de gerenciamento dos lucros</a:t>
              </a:r>
            </a:p>
          </p:txBody>
        </p:sp>
        <p:sp>
          <p:nvSpPr>
            <p:cNvPr id="15" name="Seta para a direita 14"/>
            <p:cNvSpPr/>
            <p:nvPr/>
          </p:nvSpPr>
          <p:spPr>
            <a:xfrm rot="3028722">
              <a:off x="497560" y="1237288"/>
              <a:ext cx="3156897" cy="8162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Descontrole de estoque </a:t>
              </a:r>
            </a:p>
          </p:txBody>
        </p:sp>
        <p:sp>
          <p:nvSpPr>
            <p:cNvPr id="16" name="Seta para a direita 15"/>
            <p:cNvSpPr/>
            <p:nvPr/>
          </p:nvSpPr>
          <p:spPr>
            <a:xfrm rot="18926590">
              <a:off x="384099" y="4716404"/>
              <a:ext cx="3934518" cy="81165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Descontrole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 de gastos e investimentos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Imagem 17" descr="Uma imagem contendo Texto&#10;&#10;Descrição gerada automaticamente">
            <a:extLst>
              <a:ext uri="{FF2B5EF4-FFF2-40B4-BE49-F238E27FC236}">
                <a16:creationId xmlns="" xmlns:a16="http://schemas.microsoft.com/office/drawing/2014/main" id="{C558CA67-F7A4-4838-9829-2E3D53A0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1" t="8661" r="7254" b="11811"/>
          <a:stretch/>
        </p:blipFill>
        <p:spPr>
          <a:xfrm>
            <a:off x="6288958" y="2234103"/>
            <a:ext cx="1506790" cy="14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2154</TotalTime>
  <Words>12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Impacta2018s2</vt:lpstr>
      <vt:lpstr> Análise das Causas Raízes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339</cp:revision>
  <dcterms:created xsi:type="dcterms:W3CDTF">2005-11-09T16:57:41Z</dcterms:created>
  <dcterms:modified xsi:type="dcterms:W3CDTF">2020-09-28T12:38:27Z</dcterms:modified>
</cp:coreProperties>
</file>