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17018-F659-40D4-8EF0-7227AF25A7CA}" v="882" dt="2020-09-26T18:46:09.44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>
        <p:scale>
          <a:sx n="100" d="100"/>
          <a:sy n="100" d="100"/>
        </p:scale>
        <p:origin x="690" y="-82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>
                <a:ea typeface="+mj-lt"/>
                <a:cs typeface="+mj-lt"/>
              </a:rPr>
              <a:t>Usuários e Outros Stakeholders</a:t>
            </a:r>
            <a:endParaRPr lang="pt-BR"/>
          </a:p>
        </p:txBody>
      </p:sp>
      <p:graphicFrame>
        <p:nvGraphicFramePr>
          <p:cNvPr id="5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695094"/>
              </p:ext>
            </p:extLst>
          </p:nvPr>
        </p:nvGraphicFramePr>
        <p:xfrm>
          <a:off x="165573" y="2466166"/>
          <a:ext cx="8784975" cy="266141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23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1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Stakeholders (Outros)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05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Cliente 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Dependendo 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das características do </a:t>
                      </a: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SGNUTRI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terá atendimento de forma fácil e ágil com facilidade no gerenciamento de pedidos.</a:t>
                      </a:r>
                      <a:endParaRPr kumimoji="0" lang="pt-BR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136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Fornecedor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Será gerenciado o controle de estoque, sabendo o que precisa ser reabastecido para não ter acumulo de matéria prima.</a:t>
                      </a:r>
                      <a:endParaRPr kumimoji="0" lang="pt-BR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136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Equipe de desenvolvimento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(envolvido)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Calibri"/>
                        </a:rPr>
                        <a:t>Envolvida </a:t>
                      </a:r>
                      <a:r>
                        <a:rPr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Calibri"/>
                        </a:rPr>
                        <a:t>no desenvolvimento 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Calibri"/>
                        </a:rPr>
                        <a:t>do </a:t>
                      </a:r>
                      <a:r>
                        <a:rPr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Calibri"/>
                        </a:rPr>
                        <a:t>SGNUTRI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Calibri"/>
                        </a:rPr>
                        <a:t>.</a:t>
                      </a:r>
                      <a:endParaRPr kumimoji="0" lang="pt-BR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13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Vigilância Sanitária</a:t>
                      </a:r>
                      <a:endParaRPr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SimSun" pitchFamily="2" charset="-122"/>
                          <a:cs typeface="Times New Roman" pitchFamily="18" charset="0"/>
                        </a:rPr>
                        <a:t>Terá </a:t>
                      </a:r>
                      <a:r>
                        <a:rPr kumimoji="0" lang="pt-BR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SimSun" pitchFamily="2" charset="-122"/>
                          <a:cs typeface="Times New Roman" pitchFamily="18" charset="0"/>
                        </a:rPr>
                        <a:t>facilidade em consultar os produtos cadastrados no sistema para verificar se estão dentro da validade.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793601"/>
              </p:ext>
            </p:extLst>
          </p:nvPr>
        </p:nvGraphicFramePr>
        <p:xfrm>
          <a:off x="198190" y="789727"/>
          <a:ext cx="8784976" cy="16764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4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72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Stakeholders (Usuários)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0469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Proprietários(afetado )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Usará </a:t>
                      </a: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 SGNUTRI para</a:t>
                      </a: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Fazer gestão de compra e venda;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Fazer gestão do fluxo de caixa;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Controle de estoque;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Gerenciamento de clientes;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Controle de cardápio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75038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2165</TotalTime>
  <Words>78</Words>
  <Application>Microsoft Office PowerPoint</Application>
  <PresentationFormat>Apresentação na tela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Times New Roman</vt:lpstr>
      <vt:lpstr>Impacta2018s2</vt:lpstr>
      <vt:lpstr>Usuários e Outros Stakeholders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343</cp:revision>
  <dcterms:created xsi:type="dcterms:W3CDTF">2005-11-09T16:57:41Z</dcterms:created>
  <dcterms:modified xsi:type="dcterms:W3CDTF">2020-09-28T12:34:50Z</dcterms:modified>
</cp:coreProperties>
</file>