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83" r:id="rId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59DAF-D332-45DC-8C3E-09785F4AE7E5}" v="514" dt="2020-09-28T02:47:11.966"/>
    <p1510:client id="{930D54BC-D8F9-47F5-9BA4-3347371F1CD3}" v="1" dt="2020-09-28T02:48:32.743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>
        <p:scale>
          <a:sx n="98" d="100"/>
          <a:sy n="98" d="100"/>
        </p:scale>
        <p:origin x="114" y="-49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D24FE-917D-47E7-B7B1-23473EFFE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1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74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3BB893-235C-4D00-9AF0-A078FBAB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141A0F7-AD51-47EC-A47A-80290E3A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2ABACFB-9322-48CB-9D59-9229D12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5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134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9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47460"/>
            <a:ext cx="8784976" cy="651556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5"/>
            <a:ext cx="8784976" cy="54384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6581" y="1069880"/>
            <a:ext cx="904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299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521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64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310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91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05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5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84976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>
            <a:extLst>
              <a:ext uri="{FF2B5EF4-FFF2-40B4-BE49-F238E27FC236}">
                <a16:creationId xmlns="" xmlns:a16="http://schemas.microsoft.com/office/drawing/2014/main" id="{7CD7F205-8841-464F-8D6E-1DAAAE931918}"/>
              </a:ext>
            </a:extLst>
          </p:cNvPr>
          <p:cNvSpPr/>
          <p:nvPr/>
        </p:nvSpPr>
        <p:spPr>
          <a:xfrm>
            <a:off x="1668780" y="1120140"/>
            <a:ext cx="4645152" cy="3803904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2936" y="22904"/>
            <a:ext cx="8784976" cy="553834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/>
              <a:t>Fronteira Sistêmica</a:t>
            </a:r>
          </a:p>
        </p:txBody>
      </p:sp>
      <p:sp>
        <p:nvSpPr>
          <p:cNvPr id="8" name="AutoShape 27"/>
          <p:cNvSpPr>
            <a:spLocks noChangeArrowheads="1"/>
          </p:cNvSpPr>
          <p:nvPr/>
        </p:nvSpPr>
        <p:spPr bwMode="auto">
          <a:xfrm>
            <a:off x="3143121" y="2370124"/>
            <a:ext cx="1528799" cy="1418916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40" tIns="226800" rIns="91440" bIns="45720" anchor="t"/>
          <a:lstStyle/>
          <a:p>
            <a:pPr algn="ctr"/>
            <a:r>
              <a:rPr lang="pt-BR" sz="1600" b="1" dirty="0" smtClean="0">
                <a:latin typeface="Arial"/>
                <a:cs typeface="Arial"/>
              </a:rPr>
              <a:t>Novo Sistema</a:t>
            </a:r>
          </a:p>
          <a:p>
            <a:pPr algn="ctr"/>
            <a:r>
              <a:rPr lang="pt-BR" sz="1500" b="1" dirty="0" smtClean="0">
                <a:latin typeface="Arial"/>
                <a:cs typeface="Arial"/>
              </a:rPr>
              <a:t>SGNUTRI</a:t>
            </a:r>
            <a:endParaRPr lang="pt-BR" sz="1500" b="1" dirty="0">
              <a:cs typeface="Arial"/>
            </a:endParaRPr>
          </a:p>
        </p:txBody>
      </p:sp>
      <p:pic>
        <p:nvPicPr>
          <p:cNvPr id="19" name="Imagem 20" descr="Ícone&#10;&#10;Descrição gerada automaticamente">
            <a:extLst>
              <a:ext uri="{FF2B5EF4-FFF2-40B4-BE49-F238E27FC236}">
                <a16:creationId xmlns="" xmlns:a16="http://schemas.microsoft.com/office/drawing/2014/main" id="{CBCDEA53-2E5F-48E5-BDF7-6B400745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2562606"/>
            <a:ext cx="641985" cy="66294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3EDDDCDD-073C-4F32-BFC5-ED63367FF4D7}"/>
              </a:ext>
            </a:extLst>
          </p:cNvPr>
          <p:cNvSpPr txBox="1"/>
          <p:nvPr/>
        </p:nvSpPr>
        <p:spPr>
          <a:xfrm>
            <a:off x="-17145" y="3228975"/>
            <a:ext cx="1554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latin typeface="Arial"/>
                <a:cs typeface="Arial"/>
              </a:rPr>
              <a:t>Proprietários</a:t>
            </a:r>
            <a:endParaRPr lang="pt-BR" dirty="0">
              <a:cs typeface="Arial"/>
            </a:endParaRPr>
          </a:p>
        </p:txBody>
      </p:sp>
      <p:pic>
        <p:nvPicPr>
          <p:cNvPr id="24" name="Imagem 20" descr="Ícone&#10;&#10;Descrição gerada automaticamente">
            <a:extLst>
              <a:ext uri="{FF2B5EF4-FFF2-40B4-BE49-F238E27FC236}">
                <a16:creationId xmlns="" xmlns:a16="http://schemas.microsoft.com/office/drawing/2014/main" id="{1D1DFF23-15BA-4704-A285-101CEE11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672" y="1163574"/>
            <a:ext cx="641985" cy="66294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576BB89F-6CAA-40F7-8CF2-E3CD4CE850E3}"/>
              </a:ext>
            </a:extLst>
          </p:cNvPr>
          <p:cNvSpPr txBox="1"/>
          <p:nvPr/>
        </p:nvSpPr>
        <p:spPr>
          <a:xfrm>
            <a:off x="7170038" y="1793367"/>
            <a:ext cx="1554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latin typeface="Arial"/>
                <a:cs typeface="Arial"/>
              </a:rPr>
              <a:t>Cliente</a:t>
            </a:r>
            <a:endParaRPr lang="pt-BR" dirty="0">
              <a:cs typeface="Arial"/>
            </a:endParaRPr>
          </a:p>
        </p:txBody>
      </p:sp>
      <p:pic>
        <p:nvPicPr>
          <p:cNvPr id="26" name="Imagem 20" descr="Ícone&#10;&#10;Descrição gerada automaticamente">
            <a:extLst>
              <a:ext uri="{FF2B5EF4-FFF2-40B4-BE49-F238E27FC236}">
                <a16:creationId xmlns="" xmlns:a16="http://schemas.microsoft.com/office/drawing/2014/main" id="{87DED08C-9AE8-424C-98AB-BC6C7B92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912" y="3330702"/>
            <a:ext cx="641985" cy="66294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E5CABE22-5359-495C-98EE-FCFF32565C65}"/>
              </a:ext>
            </a:extLst>
          </p:cNvPr>
          <p:cNvSpPr txBox="1"/>
          <p:nvPr/>
        </p:nvSpPr>
        <p:spPr>
          <a:xfrm>
            <a:off x="6822565" y="4061079"/>
            <a:ext cx="1554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latin typeface="Arial"/>
                <a:cs typeface="Arial"/>
              </a:rPr>
              <a:t>Fornecedor</a:t>
            </a:r>
            <a:endParaRPr lang="pt-BR" dirty="0">
              <a:cs typeface="Arial"/>
            </a:endParaRPr>
          </a:p>
        </p:txBody>
      </p:sp>
      <p:pic>
        <p:nvPicPr>
          <p:cNvPr id="28" name="Imagem 20" descr="Ícone&#10;&#10;Descrição gerada automaticamente">
            <a:extLst>
              <a:ext uri="{FF2B5EF4-FFF2-40B4-BE49-F238E27FC236}">
                <a16:creationId xmlns="" xmlns:a16="http://schemas.microsoft.com/office/drawing/2014/main" id="{90249DF5-D1E2-4E89-928B-EDC629B6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792" y="4930902"/>
            <a:ext cx="641985" cy="66294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C5CBF6C5-3116-4CE8-A67A-530A165954EA}"/>
              </a:ext>
            </a:extLst>
          </p:cNvPr>
          <p:cNvSpPr txBox="1"/>
          <p:nvPr/>
        </p:nvSpPr>
        <p:spPr>
          <a:xfrm>
            <a:off x="6136764" y="5597271"/>
            <a:ext cx="15544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smtClean="0">
                <a:latin typeface="Arial"/>
                <a:cs typeface="Arial"/>
              </a:rPr>
              <a:t>Vigilância Sanitária</a:t>
            </a:r>
            <a:endParaRPr lang="pt-BR" dirty="0">
              <a:cs typeface="Arial"/>
            </a:endParaRPr>
          </a:p>
        </p:txBody>
      </p:sp>
      <p:cxnSp>
        <p:nvCxnSpPr>
          <p:cNvPr id="38" name="Conector de Seta Reta 37">
            <a:extLst>
              <a:ext uri="{FF2B5EF4-FFF2-40B4-BE49-F238E27FC236}">
                <a16:creationId xmlns="" xmlns:a16="http://schemas.microsoft.com/office/drawing/2014/main" id="{BDD19A25-6846-492F-AF99-EFBD1E94EFBE}"/>
              </a:ext>
            </a:extLst>
          </p:cNvPr>
          <p:cNvCxnSpPr/>
          <p:nvPr/>
        </p:nvCxnSpPr>
        <p:spPr>
          <a:xfrm flipH="1" flipV="1">
            <a:off x="4860032" y="3330702"/>
            <a:ext cx="1769368" cy="55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="" xmlns:a16="http://schemas.microsoft.com/office/drawing/2014/main" id="{B7F8D6F4-2B22-4A09-8535-8DD1847335B1}"/>
              </a:ext>
            </a:extLst>
          </p:cNvPr>
          <p:cNvCxnSpPr>
            <a:cxnSpLocks/>
          </p:cNvCxnSpPr>
          <p:nvPr/>
        </p:nvCxnSpPr>
        <p:spPr>
          <a:xfrm flipH="1">
            <a:off x="4860032" y="1901952"/>
            <a:ext cx="2098552" cy="88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="" xmlns:a16="http://schemas.microsoft.com/office/drawing/2014/main" id="{B9A35C48-0CFD-48AF-90B5-8DB9587C9FC4}"/>
              </a:ext>
            </a:extLst>
          </p:cNvPr>
          <p:cNvCxnSpPr>
            <a:cxnSpLocks/>
          </p:cNvCxnSpPr>
          <p:nvPr/>
        </p:nvCxnSpPr>
        <p:spPr>
          <a:xfrm flipV="1">
            <a:off x="1161288" y="2924944"/>
            <a:ext cx="1826536" cy="1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="" xmlns:a16="http://schemas.microsoft.com/office/drawing/2014/main" id="{AEDBEE2A-DF46-4174-918A-A7E346FD80CE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886200"/>
            <a:ext cx="1296144" cy="127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4043"/>
      </p:ext>
    </p:extLst>
  </p:cSld>
  <p:clrMapOvr>
    <a:masterClrMapping/>
  </p:clrMapOvr>
</p:sld>
</file>

<file path=ppt/theme/theme1.xml><?xml version="1.0" encoding="utf-8"?>
<a:theme xmlns:a="http://schemas.openxmlformats.org/drawingml/2006/main" name="Impacta2018s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acta2018s2" id="{A1E8589F-FF66-4470-859C-60058C014E44}" vid="{91A7332A-CBC4-45D1-AC89-C07A6FE9E570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Impacta2018s2</Template>
  <TotalTime>2148</TotalTime>
  <Words>8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Impacta2018s2</vt:lpstr>
      <vt:lpstr> Fronteira Sistêmica</vt:lpstr>
    </vt:vector>
  </TitlesOfParts>
  <Company>Unitri Digital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Kah</cp:lastModifiedBy>
  <cp:revision>433</cp:revision>
  <dcterms:created xsi:type="dcterms:W3CDTF">2005-11-09T16:57:41Z</dcterms:created>
  <dcterms:modified xsi:type="dcterms:W3CDTF">2020-09-28T13:03:44Z</dcterms:modified>
</cp:coreProperties>
</file>