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282" r:id="rId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B55"/>
    <a:srgbClr val="D63702"/>
    <a:srgbClr val="23239C"/>
    <a:srgbClr val="009BA2"/>
    <a:srgbClr val="0066FF"/>
    <a:srgbClr val="CC3300"/>
    <a:srgbClr val="99CCFF"/>
    <a:srgbClr val="F6F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EF06B0-ACA4-44C2-ABD0-9453F1B27DC7}" v="87" dt="2020-09-26T18:54:29.151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3" autoAdjust="0"/>
    <p:restoredTop sz="94660"/>
  </p:normalViewPr>
  <p:slideViewPr>
    <p:cSldViewPr>
      <p:cViewPr varScale="1">
        <p:scale>
          <a:sx n="74" d="100"/>
          <a:sy n="74" d="100"/>
        </p:scale>
        <p:origin x="1440" y="7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06D24FE-917D-47E7-B7B1-23473EFFE4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284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5028" y="292494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2861" y="437708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010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746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3BB893-235C-4D00-9AF0-A078FBAB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141A0F7-AD51-47EC-A47A-80290E3A7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2ABACFB-9322-48CB-9D59-9229D128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50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9134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4725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19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347460"/>
            <a:ext cx="8784976" cy="651556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24745"/>
            <a:ext cx="8784976" cy="54384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54" y="-4223"/>
            <a:ext cx="850750" cy="264871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56581" y="1069880"/>
            <a:ext cx="9041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5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52997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5215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86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64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0310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5911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3050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53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9512" y="908720"/>
            <a:ext cx="8784976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47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Lista de Restrições </a:t>
            </a:r>
          </a:p>
        </p:txBody>
      </p:sp>
      <p:graphicFrame>
        <p:nvGraphicFramePr>
          <p:cNvPr id="3" name="Group 20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5296703"/>
              </p:ext>
            </p:extLst>
          </p:nvPr>
        </p:nvGraphicFramePr>
        <p:xfrm>
          <a:off x="71438" y="1052736"/>
          <a:ext cx="9001124" cy="1455636"/>
        </p:xfrm>
        <a:graphic>
          <a:graphicData uri="http://schemas.openxmlformats.org/drawingml/2006/table">
            <a:tbl>
              <a:tblPr/>
              <a:tblGrid>
                <a:gridCol w="5049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57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703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ID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3" marB="4680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Restrições do </a:t>
                      </a:r>
                      <a:r>
                        <a:rPr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sistema SGNUTRI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3" marB="4680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Lógica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3" marB="4680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1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BR" sz="1400" b="0" i="0" u="none" strike="noStrike" cap="none" normalizeH="0" baseline="0" noProof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Aquisições </a:t>
                      </a:r>
                      <a:r>
                        <a:rPr lang="pt-BR" sz="1400" b="0" i="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componentes de software são possíveis, contanto que não exista nenhuma obrigação de pagamentos contínuos de royalty pela empresa.</a:t>
                      </a:r>
                      <a:endParaRPr kumimoji="0"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Nenhum custo de longo prazo poderá causar impacto no custo de software.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pPr marL="342900" lvl="0" indent="-34290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27900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421604"/>
      </p:ext>
    </p:extLst>
  </p:cSld>
  <p:clrMapOvr>
    <a:masterClrMapping/>
  </p:clrMapOvr>
</p:sld>
</file>

<file path=ppt/theme/theme1.xml><?xml version="1.0" encoding="utf-8"?>
<a:theme xmlns:a="http://schemas.openxmlformats.org/drawingml/2006/main" name="Impacta2018s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pacta2018s2" id="{A1E8589F-FF66-4470-859C-60058C014E44}" vid="{91A7332A-CBC4-45D1-AC89-C07A6FE9E570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Impacta2018s2</Template>
  <TotalTime>2142</TotalTime>
  <Words>45</Words>
  <Application>Microsoft Office PowerPoint</Application>
  <PresentationFormat>Apresentação na tela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SimSun</vt:lpstr>
      <vt:lpstr>Arial</vt:lpstr>
      <vt:lpstr>Calibri</vt:lpstr>
      <vt:lpstr>Comic Sans MS</vt:lpstr>
      <vt:lpstr>Times New Roman</vt:lpstr>
      <vt:lpstr>Impacta2018s2</vt:lpstr>
      <vt:lpstr>Lista de Restrições </vt:lpstr>
    </vt:vector>
  </TitlesOfParts>
  <Company>Unitri Digital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Institucional Atech</dc:title>
  <dc:creator>Osvaldo Kotaro Takai - Atech</dc:creator>
  <cp:keywords>ATECH_000_01_00039_I_Apres_Atech.ppt</cp:keywords>
  <cp:lastModifiedBy>Kah</cp:lastModifiedBy>
  <cp:revision>253</cp:revision>
  <dcterms:created xsi:type="dcterms:W3CDTF">2005-11-09T16:57:41Z</dcterms:created>
  <dcterms:modified xsi:type="dcterms:W3CDTF">2020-09-28T13:17:07Z</dcterms:modified>
</cp:coreProperties>
</file>