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B55"/>
    <a:srgbClr val="D63702"/>
    <a:srgbClr val="23239C"/>
    <a:srgbClr val="009BA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17018-F659-40D4-8EF0-7227AF25A7CA}" v="882" dt="2020-09-26T18:46:09.448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 varScale="1">
        <p:scale>
          <a:sx n="74" d="100"/>
          <a:sy n="74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6D24FE-917D-47E7-B7B1-23473EFFE4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1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746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3BB893-235C-4D00-9AF0-A078FBAB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141A0F7-AD51-47EC-A47A-80290E3A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2ABACFB-9322-48CB-9D59-9229D128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5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134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19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47460"/>
            <a:ext cx="8784976" cy="651556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5"/>
            <a:ext cx="8784976" cy="54384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54" y="-4223"/>
            <a:ext cx="850750" cy="26487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56581" y="1069880"/>
            <a:ext cx="9041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2997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5215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86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64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0310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5911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050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53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84976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7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500" b="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Usuários e Outros </a:t>
            </a:r>
            <a:r>
              <a:rPr lang="pt-BR" sz="2500" b="0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Stakeholders</a:t>
            </a:r>
            <a:endParaRPr lang="pt-BR" sz="25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52217"/>
              </p:ext>
            </p:extLst>
          </p:nvPr>
        </p:nvGraphicFramePr>
        <p:xfrm>
          <a:off x="165573" y="3212975"/>
          <a:ext cx="8784975" cy="2243709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231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618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 (Outros)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itchFamily="2" charset="-122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Comentários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itchFamily="2" charset="-122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221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B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 </a:t>
                      </a:r>
                      <a:endParaRPr lang="pt-BR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(afetado)</a:t>
                      </a:r>
                      <a:endParaRPr lang="pt-BR" sz="140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Será afetado pelo </a:t>
                      </a:r>
                      <a:r>
                        <a:rPr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SGNUTRI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pois </a:t>
                      </a:r>
                      <a:r>
                        <a:rPr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terá atendimento de forma fácil e ágil com facilidade no gerenciamento de pedidos.</a:t>
                      </a:r>
                      <a:endParaRPr kumimoji="0" lang="pt-BR" sz="140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Motoboy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(afetado)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Será afetado, pois deverá seguir as orientações de entrega gerada pelo  SGNUTRI.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3596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Equipe de desenvolvimento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(envolvido)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400" b="0" i="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Envolvida </a:t>
                      </a:r>
                      <a:r>
                        <a:rPr lang="pt-BR" sz="14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desenvolvimento </a:t>
                      </a: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</a:t>
                      </a:r>
                      <a:r>
                        <a:rPr lang="pt-BR" sz="14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SGNUTRI</a:t>
                      </a: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pt-BR" sz="2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itchFamily="2" charset="-122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126020"/>
              </p:ext>
            </p:extLst>
          </p:nvPr>
        </p:nvGraphicFramePr>
        <p:xfrm>
          <a:off x="179513" y="789726"/>
          <a:ext cx="8784975" cy="277623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04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 (Usuários)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itchFamily="2" charset="-122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Comentários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itchFamily="2" charset="-122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9449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Proprietárias (afetado)</a:t>
                      </a:r>
                      <a:endParaRPr kumimoji="0" lang="pt-BR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Usará </a:t>
                      </a:r>
                      <a:r>
                        <a:rPr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 SGNUTRI para</a:t>
                      </a:r>
                      <a:r>
                        <a:rPr kumimoji="0"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Fazer gestão de compra e venda;</a:t>
                      </a:r>
                      <a:endParaRPr kumimoji="0" lang="pt-BR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Fazer gestão do fluxo de caixa;</a:t>
                      </a:r>
                      <a:endParaRPr kumimoji="0" lang="pt-BR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Controle de estoque;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Registrar pedidos de clientes;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Planejar a produção dos pedidos dos clientes;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Planejar a entrega dos pedidos para clientes;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Definir cardápios;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Ordenar entregas de pedidos para os motoboys.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pt-BR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pt-BR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75038"/>
      </p:ext>
    </p:extLst>
  </p:cSld>
  <p:clrMapOvr>
    <a:masterClrMapping/>
  </p:clrMapOvr>
</p:sld>
</file>

<file path=ppt/theme/theme1.xml><?xml version="1.0" encoding="utf-8"?>
<a:theme xmlns:a="http://schemas.openxmlformats.org/drawingml/2006/main" name="Impacta2018s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acta2018s2" id="{A1E8589F-FF66-4470-859C-60058C014E44}" vid="{91A7332A-CBC4-45D1-AC89-C07A6FE9E570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Impacta2018s2</Template>
  <TotalTime>2187</TotalTime>
  <Words>71</Words>
  <Application>Microsoft Office PowerPoint</Application>
  <PresentationFormat>Apresentação na tela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SimSun</vt:lpstr>
      <vt:lpstr>Arial</vt:lpstr>
      <vt:lpstr>Calibri</vt:lpstr>
      <vt:lpstr>Impacta2018s2</vt:lpstr>
      <vt:lpstr>Usuários e Outros Stakeholders</vt:lpstr>
    </vt:vector>
  </TitlesOfParts>
  <Company>Unitri Digital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Kah</cp:lastModifiedBy>
  <cp:revision>348</cp:revision>
  <dcterms:created xsi:type="dcterms:W3CDTF">2005-11-09T16:57:41Z</dcterms:created>
  <dcterms:modified xsi:type="dcterms:W3CDTF">2020-09-28T19:38:29Z</dcterms:modified>
</cp:coreProperties>
</file>