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17018-F659-40D4-8EF0-7227AF25A7CA}" v="882" dt="2020-09-26T18:46:09.44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5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Usuários e Outros </a:t>
            </a:r>
            <a:r>
              <a:rPr lang="pt-BR" sz="250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Stakeholders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52217"/>
              </p:ext>
            </p:extLst>
          </p:nvPr>
        </p:nvGraphicFramePr>
        <p:xfrm>
          <a:off x="165573" y="3212975"/>
          <a:ext cx="8784975" cy="224370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23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 (Outros)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221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 </a:t>
                      </a:r>
                      <a:endParaRPr lang="pt-BR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(afetado)</a:t>
                      </a:r>
                      <a:endParaRPr lang="pt-BR" sz="14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afetado pelo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SGNUTRI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pois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terá atendimento de forma fácil e ágil com facilidade no gerenciamento de pedidos.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Motoboy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(afetado)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afetado, pois deverá seguir as orientações de entrega gerada pelo  SGNUTRI.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596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Equipe de desenvolvimento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(envolvido)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Envolvida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desenvolvimento 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SGNUTRI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26020"/>
              </p:ext>
            </p:extLst>
          </p:nvPr>
        </p:nvGraphicFramePr>
        <p:xfrm>
          <a:off x="179513" y="789726"/>
          <a:ext cx="8784975" cy="27762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 (Usuários)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449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Proprietárias (afetado)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Usará </a:t>
                      </a: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 SGNUTRI para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Fazer gestão de compra e venda;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Fazer gestão do fluxo de caixa;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Controle de estoque;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Registrar pedidos de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Planejar a produção dos pedidos dos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Planejar a entrega dos pedidos para clientes;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Definir cardápios;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Ordenar entregas de pedidos para os motoboys.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pt-B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pt-B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2187</TotalTime>
  <Words>71</Words>
  <Application>Microsoft Office PowerPoint</Application>
  <PresentationFormat>Apresentação na tela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Impacta2018s2</vt:lpstr>
      <vt:lpstr>Usuários e Outros Stakeholders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349</cp:revision>
  <dcterms:created xsi:type="dcterms:W3CDTF">2005-11-09T16:57:41Z</dcterms:created>
  <dcterms:modified xsi:type="dcterms:W3CDTF">2020-11-09T22:54:46Z</dcterms:modified>
</cp:coreProperties>
</file>