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9DAF-D332-45DC-8C3E-09785F4AE7E5}" v="514" dt="2020-09-28T02:47:11.966"/>
    <p1510:client id="{930D54BC-D8F9-47F5-9BA4-3347371F1CD3}" v="1" dt="2020-09-28T02:48:32.74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7CD7F205-8841-464F-8D6E-1DAAAE931918}"/>
              </a:ext>
            </a:extLst>
          </p:cNvPr>
          <p:cNvSpPr/>
          <p:nvPr/>
        </p:nvSpPr>
        <p:spPr>
          <a:xfrm>
            <a:off x="3707904" y="1032670"/>
            <a:ext cx="4645152" cy="380390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936" y="22904"/>
            <a:ext cx="8784976" cy="553834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/>
              <a:t>Fronteira Sistêmica</a:t>
            </a:r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5266080" y="2184585"/>
            <a:ext cx="1528799" cy="1418916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40" tIns="226800" rIns="91440" bIns="45720" anchor="t"/>
          <a:lstStyle/>
          <a:p>
            <a:pPr algn="ctr"/>
            <a:r>
              <a:rPr lang="pt-BR" sz="1600" b="1" dirty="0" smtClean="0">
                <a:latin typeface="Arial"/>
                <a:cs typeface="Arial"/>
              </a:rPr>
              <a:t>Novo Sistema</a:t>
            </a:r>
          </a:p>
          <a:p>
            <a:pPr algn="ctr"/>
            <a:r>
              <a:rPr lang="pt-BR" sz="1500" b="1" dirty="0" smtClean="0">
                <a:latin typeface="Arial"/>
                <a:cs typeface="Arial"/>
              </a:rPr>
              <a:t>SGNUTRI</a:t>
            </a:r>
            <a:endParaRPr lang="pt-BR" sz="1500" b="1" dirty="0">
              <a:cs typeface="Arial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3EDDDCDD-073C-4F32-BFC5-ED63367FF4D7}"/>
              </a:ext>
            </a:extLst>
          </p:cNvPr>
          <p:cNvSpPr txBox="1"/>
          <p:nvPr/>
        </p:nvSpPr>
        <p:spPr>
          <a:xfrm>
            <a:off x="1027534" y="3684659"/>
            <a:ext cx="155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latin typeface="Arial"/>
                <a:cs typeface="Arial"/>
              </a:rPr>
              <a:t>Proprietárias</a:t>
            </a:r>
            <a:endParaRPr lang="pt-BR" dirty="0">
              <a:cs typeface="Arial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B9A35C48-0CFD-48AF-90B5-8DB9587C9FC4}"/>
              </a:ext>
            </a:extLst>
          </p:cNvPr>
          <p:cNvCxnSpPr>
            <a:cxnSpLocks/>
          </p:cNvCxnSpPr>
          <p:nvPr/>
        </p:nvCxnSpPr>
        <p:spPr>
          <a:xfrm>
            <a:off x="2731783" y="2934622"/>
            <a:ext cx="2448272" cy="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2" y="2184585"/>
            <a:ext cx="1905217" cy="15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043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2168</TotalTime>
  <Words>4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Impacta2018s2</vt:lpstr>
      <vt:lpstr> Fronteira Sistêmica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436</cp:revision>
  <dcterms:created xsi:type="dcterms:W3CDTF">2005-11-09T16:57:41Z</dcterms:created>
  <dcterms:modified xsi:type="dcterms:W3CDTF">2020-09-28T18:22:14Z</dcterms:modified>
</cp:coreProperties>
</file>