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2BAC0-3F1D-9D44-AE41-312274A76539}" v="36" dt="2024-03-29T13:38:41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103" d="100"/>
          <a:sy n="103" d="100"/>
        </p:scale>
        <p:origin x="8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2203-B74F-F284-0EF8-CB8544BA0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ED485-0629-63D2-6DA3-B766F95C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B79D-813F-922E-DBF2-4CE6856E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7DBF-AAA4-8A1F-8551-21C04D46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8E8-57DC-FA4B-4177-F017D1D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834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269B-BD83-37BD-052D-A8B28122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9A365-9799-ED2F-D048-B6DE56C7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D2C38-C1F1-D2C9-9FEE-D54355EE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B7F5-70DA-7F41-9E1B-97BDD7E9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CDDB-7362-BEE3-1834-91CAAF26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30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FC2DA-5F91-57BF-9D6F-867BE2265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99A83-016E-8335-9B5F-A38AAB82F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7AFB-E66B-C5B5-DAAF-7A5E239D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CA3C-C769-7AA1-5DBD-50329B1A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DEC6-4A63-A6AF-7EAD-7734C347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38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134E-E37B-7F60-3D7C-1C5E8715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55FD-1CBE-29D2-1642-4E830421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F324-A327-BCCA-8ABF-793EE78A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2C22A-67FE-9ED9-1537-B3CEEAD5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B660-9E00-0BC9-60CC-7554AA4B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17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2BB9-E717-8251-592C-4664D7EA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2F56F-73B9-340F-03BE-F9E00504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C46E-63B3-8871-5B98-0ACE4CB7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3A56-FBE5-CA17-FE42-3809CFCD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F21A-FFA1-850D-E87A-31173E51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72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E80F-6772-AC93-D3D0-A650A96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DFEC-345B-0805-1D18-1783486B5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905E8-8719-540B-E6D1-4C6831AE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89047-17A5-8DDF-488B-2FCF1ACC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E0CB3-4D9E-B220-6089-4D96460C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EFC8-A3E8-46D1-225A-0A97941E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15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8916-BC10-45CB-8B7A-BB4DD159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A1E84-2BCB-77AE-5041-A176BFBF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13F1-3967-3593-15D4-C96182C66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B40C3-87BE-4610-501D-F4F97664D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9DEFD-8411-54C7-913C-6D375672E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BFC35-A34F-ED16-0144-06AC508F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C7356-F28A-E200-56D1-A732C63B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293E2-3484-6F6D-A3A2-136E816E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488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16EF-009B-6A08-21E1-B3637624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6A812-5FFE-8596-5E5F-55186F7A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38FF1-CE75-AE7B-7D1A-FE4F6675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F867C-EF0E-3AE8-A5A8-7ABB9818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26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B0FF2-F355-6AA4-C74A-46252C46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CFEF1-92DC-5879-01C8-3048C9B9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A0D4-ED87-D7C5-F472-883B9518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498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5A15-34F3-004D-FECA-49352E13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FE74-F381-C618-7E11-83960088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33F6A-8B2C-7C53-91B2-2206FEF1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7D32E-902B-5CBD-0474-E4002649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F5A3-DFB3-3250-9318-B3A9FD75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2593D-DB23-F9C7-E95F-73D6521C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21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065C-B6D3-B5E3-3C45-58B455AE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21B57-21BE-2B55-856C-3B24CAF4E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0DA7-CFF2-B034-FAE6-BE7DDE867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E983D-E3DB-3BBE-2487-03594303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34F46-9E4C-710F-8571-DED226A6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E300D-3759-D652-3EC5-9CD86590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42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6EB4B-7549-2D2A-02A2-F4B69B59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A8885-C863-915D-8AD0-29C51260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2EE11-497F-A47D-A489-6B93ADEC5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8866D-70DF-204A-BEF0-9CAE167544E3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B00E-F94F-0CEB-3385-E69E42930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336E-0BCE-7770-6092-27770F430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A130CF-C418-1A45-874D-D59F426A35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965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04 Charmander/#005 Charmeleon/#006 Charizard. Nickname: Ignatius (Latin,  meaning &quot;fir… | Charmander charmeleon charizard, Charmander, Pokemon  charmander evolution">
            <a:extLst>
              <a:ext uri="{FF2B5EF4-FFF2-40B4-BE49-F238E27FC236}">
                <a16:creationId xmlns:a16="http://schemas.microsoft.com/office/drawing/2014/main" id="{3FCF5224-183B-23A4-9C8E-FA63D673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104900"/>
            <a:ext cx="93345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561FAB-9F8C-075E-AA45-7AE632D79F5A}"/>
              </a:ext>
            </a:extLst>
          </p:cNvPr>
          <p:cNvSpPr txBox="1"/>
          <p:nvPr/>
        </p:nvSpPr>
        <p:spPr>
          <a:xfrm>
            <a:off x="1327150" y="57531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Console 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1ABEF-E73F-86CF-B119-9666C8B2CD2D}"/>
              </a:ext>
            </a:extLst>
          </p:cNvPr>
          <p:cNvSpPr txBox="1"/>
          <p:nvPr/>
        </p:nvSpPr>
        <p:spPr>
          <a:xfrm>
            <a:off x="3125137" y="5753100"/>
            <a:ext cx="188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Script  R exécuté </a:t>
            </a:r>
            <a:br>
              <a:rPr lang="fr-CA" dirty="0"/>
            </a:br>
            <a:r>
              <a:rPr lang="fr-CA" dirty="0"/>
              <a:t>avec le terminal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A0110-1A88-5200-3C4F-70015FF7308B}"/>
              </a:ext>
            </a:extLst>
          </p:cNvPr>
          <p:cNvSpPr txBox="1"/>
          <p:nvPr/>
        </p:nvSpPr>
        <p:spPr>
          <a:xfrm>
            <a:off x="6331502" y="5753099"/>
            <a:ext cx="314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Utilisation d’un IDE pour </a:t>
            </a:r>
            <a:br>
              <a:rPr lang="fr-CA" dirty="0"/>
            </a:br>
            <a:r>
              <a:rPr lang="fr-CA" dirty="0"/>
              <a:t>rédiger et exécuter ses scripts</a:t>
            </a:r>
          </a:p>
        </p:txBody>
      </p:sp>
    </p:spTree>
    <p:extLst>
      <p:ext uri="{BB962C8B-B14F-4D97-AF65-F5344CB8AC3E}">
        <p14:creationId xmlns:p14="http://schemas.microsoft.com/office/powerpoint/2010/main" val="14343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Karine Villeneuve</dc:creator>
  <cp:lastModifiedBy>Karine Villeneuve</cp:lastModifiedBy>
  <cp:revision>1</cp:revision>
  <dcterms:created xsi:type="dcterms:W3CDTF">2024-03-29T13:13:13Z</dcterms:created>
  <dcterms:modified xsi:type="dcterms:W3CDTF">2024-03-29T13:45:21Z</dcterms:modified>
</cp:coreProperties>
</file>