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9144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8F0AD5-B53B-5D4C-8C6B-CE7A0DCF410D}" v="207" dt="2024-03-29T14:36:16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59"/>
  </p:normalViewPr>
  <p:slideViewPr>
    <p:cSldViewPr snapToGrid="0">
      <p:cViewPr>
        <p:scale>
          <a:sx n="128" d="100"/>
          <a:sy n="128" d="100"/>
        </p:scale>
        <p:origin x="106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leneuve, Karine" userId="1eaf5449-fd45-401f-94db-ee103a80379b" providerId="ADAL" clId="{FF8F0AD5-B53B-5D4C-8C6B-CE7A0DCF410D}"/>
    <pc:docChg chg="custSel addSld delSld modSld modMainMaster">
      <pc:chgData name="Villeneuve, Karine" userId="1eaf5449-fd45-401f-94db-ee103a80379b" providerId="ADAL" clId="{FF8F0AD5-B53B-5D4C-8C6B-CE7A0DCF410D}" dt="2024-03-29T14:36:16.633" v="335" actId="1076"/>
      <pc:docMkLst>
        <pc:docMk/>
      </pc:docMkLst>
      <pc:sldChg chg="addSp delSp modSp mod">
        <pc:chgData name="Villeneuve, Karine" userId="1eaf5449-fd45-401f-94db-ee103a80379b" providerId="ADAL" clId="{FF8F0AD5-B53B-5D4C-8C6B-CE7A0DCF410D}" dt="2024-03-29T14:36:16.633" v="335" actId="1076"/>
        <pc:sldMkLst>
          <pc:docMk/>
          <pc:sldMk cId="1876793034" sldId="257"/>
        </pc:sldMkLst>
        <pc:spChg chg="mod">
          <ac:chgData name="Villeneuve, Karine" userId="1eaf5449-fd45-401f-94db-ee103a80379b" providerId="ADAL" clId="{FF8F0AD5-B53B-5D4C-8C6B-CE7A0DCF410D}" dt="2024-03-29T14:36:05.016" v="331" actId="1076"/>
          <ac:spMkLst>
            <pc:docMk/>
            <pc:sldMk cId="1876793034" sldId="257"/>
            <ac:spMk id="4" creationId="{617D619C-7BBE-49F4-A38D-41EB02628E2B}"/>
          </ac:spMkLst>
        </pc:spChg>
        <pc:spChg chg="mod">
          <ac:chgData name="Villeneuve, Karine" userId="1eaf5449-fd45-401f-94db-ee103a80379b" providerId="ADAL" clId="{FF8F0AD5-B53B-5D4C-8C6B-CE7A0DCF410D}" dt="2024-03-29T14:35:59.526" v="330" actId="1076"/>
          <ac:spMkLst>
            <pc:docMk/>
            <pc:sldMk cId="1876793034" sldId="257"/>
            <ac:spMk id="6" creationId="{3D10FDCE-4F13-8866-0A66-2A5FA0CB15D8}"/>
          </ac:spMkLst>
        </pc:spChg>
        <pc:spChg chg="mod">
          <ac:chgData name="Villeneuve, Karine" userId="1eaf5449-fd45-401f-94db-ee103a80379b" providerId="ADAL" clId="{FF8F0AD5-B53B-5D4C-8C6B-CE7A0DCF410D}" dt="2024-03-29T14:33:30.131" v="329" actId="207"/>
          <ac:spMkLst>
            <pc:docMk/>
            <pc:sldMk cId="1876793034" sldId="257"/>
            <ac:spMk id="7" creationId="{6EA1B2E7-BCA5-60DB-5993-BB68B3AC6908}"/>
          </ac:spMkLst>
        </pc:spChg>
        <pc:spChg chg="mod">
          <ac:chgData name="Villeneuve, Karine" userId="1eaf5449-fd45-401f-94db-ee103a80379b" providerId="ADAL" clId="{FF8F0AD5-B53B-5D4C-8C6B-CE7A0DCF410D}" dt="2024-03-29T14:23:46.337" v="324" actId="255"/>
          <ac:spMkLst>
            <pc:docMk/>
            <pc:sldMk cId="1876793034" sldId="257"/>
            <ac:spMk id="8" creationId="{F5DCC035-7370-4760-429A-1345EAF3078A}"/>
          </ac:spMkLst>
        </pc:spChg>
        <pc:spChg chg="mod">
          <ac:chgData name="Villeneuve, Karine" userId="1eaf5449-fd45-401f-94db-ee103a80379b" providerId="ADAL" clId="{FF8F0AD5-B53B-5D4C-8C6B-CE7A0DCF410D}" dt="2024-03-29T14:23:46.337" v="324" actId="255"/>
          <ac:spMkLst>
            <pc:docMk/>
            <pc:sldMk cId="1876793034" sldId="257"/>
            <ac:spMk id="9" creationId="{50F0FA86-6825-85A1-3C89-A007D72C5B26}"/>
          </ac:spMkLst>
        </pc:spChg>
        <pc:spChg chg="add del mod">
          <ac:chgData name="Villeneuve, Karine" userId="1eaf5449-fd45-401f-94db-ee103a80379b" providerId="ADAL" clId="{FF8F0AD5-B53B-5D4C-8C6B-CE7A0DCF410D}" dt="2024-03-29T14:15:42.890" v="229" actId="478"/>
          <ac:spMkLst>
            <pc:docMk/>
            <pc:sldMk cId="1876793034" sldId="257"/>
            <ac:spMk id="13" creationId="{3F4D6519-0717-07E1-078F-DFF9F34E5C9C}"/>
          </ac:spMkLst>
        </pc:spChg>
        <pc:picChg chg="add del mod">
          <ac:chgData name="Villeneuve, Karine" userId="1eaf5449-fd45-401f-94db-ee103a80379b" providerId="ADAL" clId="{FF8F0AD5-B53B-5D4C-8C6B-CE7A0DCF410D}" dt="2024-03-29T14:12:31.786" v="157" actId="478"/>
          <ac:picMkLst>
            <pc:docMk/>
            <pc:sldMk cId="1876793034" sldId="257"/>
            <ac:picMk id="2" creationId="{BD0960D3-0FC2-6821-977A-6858B6CEA411}"/>
          </ac:picMkLst>
        </pc:picChg>
        <pc:picChg chg="add del mod">
          <ac:chgData name="Villeneuve, Karine" userId="1eaf5449-fd45-401f-94db-ee103a80379b" providerId="ADAL" clId="{FF8F0AD5-B53B-5D4C-8C6B-CE7A0DCF410D}" dt="2024-03-29T14:13:22.165" v="161" actId="478"/>
          <ac:picMkLst>
            <pc:docMk/>
            <pc:sldMk cId="1876793034" sldId="257"/>
            <ac:picMk id="3" creationId="{24CCF2D6-7646-840C-ABAE-DF7D387364CA}"/>
          </ac:picMkLst>
        </pc:picChg>
        <pc:picChg chg="mod">
          <ac:chgData name="Villeneuve, Karine" userId="1eaf5449-fd45-401f-94db-ee103a80379b" providerId="ADAL" clId="{FF8F0AD5-B53B-5D4C-8C6B-CE7A0DCF410D}" dt="2024-03-29T14:14:18.058" v="206" actId="1076"/>
          <ac:picMkLst>
            <pc:docMk/>
            <pc:sldMk cId="1876793034" sldId="257"/>
            <ac:picMk id="5" creationId="{7CE1D988-A92F-2A15-5A07-6C9A22AD655C}"/>
          </ac:picMkLst>
        </pc:picChg>
        <pc:picChg chg="add del mod">
          <ac:chgData name="Villeneuve, Karine" userId="1eaf5449-fd45-401f-94db-ee103a80379b" providerId="ADAL" clId="{FF8F0AD5-B53B-5D4C-8C6B-CE7A0DCF410D}" dt="2024-03-29T14:10:31.507" v="99" actId="478"/>
          <ac:picMkLst>
            <pc:docMk/>
            <pc:sldMk cId="1876793034" sldId="257"/>
            <ac:picMk id="10" creationId="{DDA8225A-BD08-D6A1-CAD2-2583736FAFB4}"/>
          </ac:picMkLst>
        </pc:picChg>
        <pc:picChg chg="add del mod">
          <ac:chgData name="Villeneuve, Karine" userId="1eaf5449-fd45-401f-94db-ee103a80379b" providerId="ADAL" clId="{FF8F0AD5-B53B-5D4C-8C6B-CE7A0DCF410D}" dt="2024-03-29T14:13:59.436" v="173" actId="478"/>
          <ac:picMkLst>
            <pc:docMk/>
            <pc:sldMk cId="1876793034" sldId="257"/>
            <ac:picMk id="11" creationId="{B8D720AB-F9F8-313C-2E0F-0D62922DD73D}"/>
          </ac:picMkLst>
        </pc:picChg>
        <pc:picChg chg="add mod">
          <ac:chgData name="Villeneuve, Karine" userId="1eaf5449-fd45-401f-94db-ee103a80379b" providerId="ADAL" clId="{FF8F0AD5-B53B-5D4C-8C6B-CE7A0DCF410D}" dt="2024-03-29T14:36:10.615" v="332" actId="1076"/>
          <ac:picMkLst>
            <pc:docMk/>
            <pc:sldMk cId="1876793034" sldId="257"/>
            <ac:picMk id="12" creationId="{3CB8418A-DEA7-50B3-3655-AD0F064ADE32}"/>
          </ac:picMkLst>
        </pc:picChg>
        <pc:picChg chg="mod">
          <ac:chgData name="Villeneuve, Karine" userId="1eaf5449-fd45-401f-94db-ee103a80379b" providerId="ADAL" clId="{FF8F0AD5-B53B-5D4C-8C6B-CE7A0DCF410D}" dt="2024-03-29T14:14:43.941" v="220" actId="1076"/>
          <ac:picMkLst>
            <pc:docMk/>
            <pc:sldMk cId="1876793034" sldId="257"/>
            <ac:picMk id="1026" creationId="{4AC33155-C6BF-D4E2-67F5-3D1DFE2A0B9F}"/>
          </ac:picMkLst>
        </pc:picChg>
        <pc:picChg chg="add mod">
          <ac:chgData name="Villeneuve, Karine" userId="1eaf5449-fd45-401f-94db-ee103a80379b" providerId="ADAL" clId="{FF8F0AD5-B53B-5D4C-8C6B-CE7A0DCF410D}" dt="2024-03-29T14:36:16.633" v="335" actId="1076"/>
          <ac:picMkLst>
            <pc:docMk/>
            <pc:sldMk cId="1876793034" sldId="257"/>
            <ac:picMk id="1028" creationId="{D86C1871-EABB-A9B4-C914-CFCC7E31F1C8}"/>
          </ac:picMkLst>
        </pc:picChg>
        <pc:picChg chg="add mod">
          <ac:chgData name="Villeneuve, Karine" userId="1eaf5449-fd45-401f-94db-ee103a80379b" providerId="ADAL" clId="{FF8F0AD5-B53B-5D4C-8C6B-CE7A0DCF410D}" dt="2024-03-29T14:36:14.799" v="334" actId="1076"/>
          <ac:picMkLst>
            <pc:docMk/>
            <pc:sldMk cId="1876793034" sldId="257"/>
            <ac:picMk id="1030" creationId="{3957C580-0052-FBD1-8B3C-DF760606753D}"/>
          </ac:picMkLst>
        </pc:picChg>
        <pc:picChg chg="mod">
          <ac:chgData name="Villeneuve, Karine" userId="1eaf5449-fd45-401f-94db-ee103a80379b" providerId="ADAL" clId="{FF8F0AD5-B53B-5D4C-8C6B-CE7A0DCF410D}" dt="2024-03-29T14:19:38.868" v="311" actId="1038"/>
          <ac:picMkLst>
            <pc:docMk/>
            <pc:sldMk cId="1876793034" sldId="257"/>
            <ac:picMk id="2050" creationId="{F4F82E1F-B94F-329E-0394-E4C41DEDB92E}"/>
          </ac:picMkLst>
        </pc:picChg>
        <pc:picChg chg="mod">
          <ac:chgData name="Villeneuve, Karine" userId="1eaf5449-fd45-401f-94db-ee103a80379b" providerId="ADAL" clId="{FF8F0AD5-B53B-5D4C-8C6B-CE7A0DCF410D}" dt="2024-03-29T14:19:38.868" v="311" actId="1038"/>
          <ac:picMkLst>
            <pc:docMk/>
            <pc:sldMk cId="1876793034" sldId="257"/>
            <ac:picMk id="2052" creationId="{D91E8B4E-562F-7374-8EB3-34B0CEC0F798}"/>
          </ac:picMkLst>
        </pc:picChg>
      </pc:sldChg>
      <pc:sldChg chg="add del">
        <pc:chgData name="Villeneuve, Karine" userId="1eaf5449-fd45-401f-94db-ee103a80379b" providerId="ADAL" clId="{FF8F0AD5-B53B-5D4C-8C6B-CE7A0DCF410D}" dt="2024-03-29T14:24:23.949" v="326" actId="2696"/>
        <pc:sldMkLst>
          <pc:docMk/>
          <pc:sldMk cId="3532335993" sldId="258"/>
        </pc:sldMkLst>
      </pc:sldChg>
      <pc:sldMasterChg chg="modSp modSldLayout">
        <pc:chgData name="Villeneuve, Karine" userId="1eaf5449-fd45-401f-94db-ee103a80379b" providerId="ADAL" clId="{FF8F0AD5-B53B-5D4C-8C6B-CE7A0DCF410D}" dt="2024-03-29T14:03:12.138" v="6"/>
        <pc:sldMasterMkLst>
          <pc:docMk/>
          <pc:sldMasterMk cId="1009058290" sldId="2147483672"/>
        </pc:sldMasterMkLst>
        <pc:spChg chg="mod">
          <ac:chgData name="Villeneuve, Karine" userId="1eaf5449-fd45-401f-94db-ee103a80379b" providerId="ADAL" clId="{FF8F0AD5-B53B-5D4C-8C6B-CE7A0DCF410D}" dt="2024-03-29T14:03:12.138" v="6"/>
          <ac:spMkLst>
            <pc:docMk/>
            <pc:sldMasterMk cId="1009058290" sldId="2147483672"/>
            <ac:spMk id="2" creationId="{00000000-0000-0000-0000-000000000000}"/>
          </ac:spMkLst>
        </pc:spChg>
        <pc:spChg chg="mod">
          <ac:chgData name="Villeneuve, Karine" userId="1eaf5449-fd45-401f-94db-ee103a80379b" providerId="ADAL" clId="{FF8F0AD5-B53B-5D4C-8C6B-CE7A0DCF410D}" dt="2024-03-29T14:03:12.138" v="6"/>
          <ac:spMkLst>
            <pc:docMk/>
            <pc:sldMasterMk cId="1009058290" sldId="2147483672"/>
            <ac:spMk id="3" creationId="{00000000-0000-0000-0000-000000000000}"/>
          </ac:spMkLst>
        </pc:spChg>
        <pc:spChg chg="mod">
          <ac:chgData name="Villeneuve, Karine" userId="1eaf5449-fd45-401f-94db-ee103a80379b" providerId="ADAL" clId="{FF8F0AD5-B53B-5D4C-8C6B-CE7A0DCF410D}" dt="2024-03-29T14:03:12.138" v="6"/>
          <ac:spMkLst>
            <pc:docMk/>
            <pc:sldMasterMk cId="1009058290" sldId="2147483672"/>
            <ac:spMk id="4" creationId="{00000000-0000-0000-0000-000000000000}"/>
          </ac:spMkLst>
        </pc:spChg>
        <pc:spChg chg="mod">
          <ac:chgData name="Villeneuve, Karine" userId="1eaf5449-fd45-401f-94db-ee103a80379b" providerId="ADAL" clId="{FF8F0AD5-B53B-5D4C-8C6B-CE7A0DCF410D}" dt="2024-03-29T14:03:12.138" v="6"/>
          <ac:spMkLst>
            <pc:docMk/>
            <pc:sldMasterMk cId="1009058290" sldId="2147483672"/>
            <ac:spMk id="5" creationId="{00000000-0000-0000-0000-000000000000}"/>
          </ac:spMkLst>
        </pc:spChg>
        <pc:spChg chg="mod">
          <ac:chgData name="Villeneuve, Karine" userId="1eaf5449-fd45-401f-94db-ee103a80379b" providerId="ADAL" clId="{FF8F0AD5-B53B-5D4C-8C6B-CE7A0DCF410D}" dt="2024-03-29T14:03:12.138" v="6"/>
          <ac:spMkLst>
            <pc:docMk/>
            <pc:sldMasterMk cId="1009058290" sldId="2147483672"/>
            <ac:spMk id="6" creationId="{00000000-0000-0000-0000-000000000000}"/>
          </ac:spMkLst>
        </pc:spChg>
        <pc:sldLayoutChg chg="modSp">
          <pc:chgData name="Villeneuve, Karine" userId="1eaf5449-fd45-401f-94db-ee103a80379b" providerId="ADAL" clId="{FF8F0AD5-B53B-5D4C-8C6B-CE7A0DCF410D}" dt="2024-03-29T14:03:12.138" v="6"/>
          <pc:sldLayoutMkLst>
            <pc:docMk/>
            <pc:sldMasterMk cId="1009058290" sldId="2147483672"/>
            <pc:sldLayoutMk cId="418322805" sldId="2147483673"/>
          </pc:sldLayoutMkLst>
          <pc:spChg chg="mod">
            <ac:chgData name="Villeneuve, Karine" userId="1eaf5449-fd45-401f-94db-ee103a80379b" providerId="ADAL" clId="{FF8F0AD5-B53B-5D4C-8C6B-CE7A0DCF410D}" dt="2024-03-29T14:03:12.138" v="6"/>
            <ac:spMkLst>
              <pc:docMk/>
              <pc:sldMasterMk cId="1009058290" sldId="2147483672"/>
              <pc:sldLayoutMk cId="418322805" sldId="2147483673"/>
              <ac:spMk id="2" creationId="{00000000-0000-0000-0000-000000000000}"/>
            </ac:spMkLst>
          </pc:spChg>
          <pc:spChg chg="mod">
            <ac:chgData name="Villeneuve, Karine" userId="1eaf5449-fd45-401f-94db-ee103a80379b" providerId="ADAL" clId="{FF8F0AD5-B53B-5D4C-8C6B-CE7A0DCF410D}" dt="2024-03-29T14:03:12.138" v="6"/>
            <ac:spMkLst>
              <pc:docMk/>
              <pc:sldMasterMk cId="1009058290" sldId="2147483672"/>
              <pc:sldLayoutMk cId="418322805" sldId="2147483673"/>
              <ac:spMk id="3" creationId="{00000000-0000-0000-0000-000000000000}"/>
            </ac:spMkLst>
          </pc:spChg>
        </pc:sldLayoutChg>
        <pc:sldLayoutChg chg="modSp">
          <pc:chgData name="Villeneuve, Karine" userId="1eaf5449-fd45-401f-94db-ee103a80379b" providerId="ADAL" clId="{FF8F0AD5-B53B-5D4C-8C6B-CE7A0DCF410D}" dt="2024-03-29T14:03:12.138" v="6"/>
          <pc:sldLayoutMkLst>
            <pc:docMk/>
            <pc:sldMasterMk cId="1009058290" sldId="2147483672"/>
            <pc:sldLayoutMk cId="1690884679" sldId="2147483675"/>
          </pc:sldLayoutMkLst>
          <pc:spChg chg="mod">
            <ac:chgData name="Villeneuve, Karine" userId="1eaf5449-fd45-401f-94db-ee103a80379b" providerId="ADAL" clId="{FF8F0AD5-B53B-5D4C-8C6B-CE7A0DCF410D}" dt="2024-03-29T14:03:12.138" v="6"/>
            <ac:spMkLst>
              <pc:docMk/>
              <pc:sldMasterMk cId="1009058290" sldId="2147483672"/>
              <pc:sldLayoutMk cId="1690884679" sldId="2147483675"/>
              <ac:spMk id="2" creationId="{00000000-0000-0000-0000-000000000000}"/>
            </ac:spMkLst>
          </pc:spChg>
          <pc:spChg chg="mod">
            <ac:chgData name="Villeneuve, Karine" userId="1eaf5449-fd45-401f-94db-ee103a80379b" providerId="ADAL" clId="{FF8F0AD5-B53B-5D4C-8C6B-CE7A0DCF410D}" dt="2024-03-29T14:03:12.138" v="6"/>
            <ac:spMkLst>
              <pc:docMk/>
              <pc:sldMasterMk cId="1009058290" sldId="2147483672"/>
              <pc:sldLayoutMk cId="1690884679" sldId="2147483675"/>
              <ac:spMk id="3" creationId="{00000000-0000-0000-0000-000000000000}"/>
            </ac:spMkLst>
          </pc:spChg>
        </pc:sldLayoutChg>
        <pc:sldLayoutChg chg="modSp">
          <pc:chgData name="Villeneuve, Karine" userId="1eaf5449-fd45-401f-94db-ee103a80379b" providerId="ADAL" clId="{FF8F0AD5-B53B-5D4C-8C6B-CE7A0DCF410D}" dt="2024-03-29T14:03:12.138" v="6"/>
          <pc:sldLayoutMkLst>
            <pc:docMk/>
            <pc:sldMasterMk cId="1009058290" sldId="2147483672"/>
            <pc:sldLayoutMk cId="1166038724" sldId="2147483676"/>
          </pc:sldLayoutMkLst>
          <pc:spChg chg="mod">
            <ac:chgData name="Villeneuve, Karine" userId="1eaf5449-fd45-401f-94db-ee103a80379b" providerId="ADAL" clId="{FF8F0AD5-B53B-5D4C-8C6B-CE7A0DCF410D}" dt="2024-03-29T14:03:12.138" v="6"/>
            <ac:spMkLst>
              <pc:docMk/>
              <pc:sldMasterMk cId="1009058290" sldId="2147483672"/>
              <pc:sldLayoutMk cId="1166038724" sldId="2147483676"/>
              <ac:spMk id="3" creationId="{00000000-0000-0000-0000-000000000000}"/>
            </ac:spMkLst>
          </pc:spChg>
          <pc:spChg chg="mod">
            <ac:chgData name="Villeneuve, Karine" userId="1eaf5449-fd45-401f-94db-ee103a80379b" providerId="ADAL" clId="{FF8F0AD5-B53B-5D4C-8C6B-CE7A0DCF410D}" dt="2024-03-29T14:03:12.138" v="6"/>
            <ac:spMkLst>
              <pc:docMk/>
              <pc:sldMasterMk cId="1009058290" sldId="2147483672"/>
              <pc:sldLayoutMk cId="1166038724" sldId="2147483676"/>
              <ac:spMk id="4" creationId="{00000000-0000-0000-0000-000000000000}"/>
            </ac:spMkLst>
          </pc:spChg>
        </pc:sldLayoutChg>
        <pc:sldLayoutChg chg="modSp">
          <pc:chgData name="Villeneuve, Karine" userId="1eaf5449-fd45-401f-94db-ee103a80379b" providerId="ADAL" clId="{FF8F0AD5-B53B-5D4C-8C6B-CE7A0DCF410D}" dt="2024-03-29T14:03:12.138" v="6"/>
          <pc:sldLayoutMkLst>
            <pc:docMk/>
            <pc:sldMasterMk cId="1009058290" sldId="2147483672"/>
            <pc:sldLayoutMk cId="1756363335" sldId="2147483677"/>
          </pc:sldLayoutMkLst>
          <pc:spChg chg="mod">
            <ac:chgData name="Villeneuve, Karine" userId="1eaf5449-fd45-401f-94db-ee103a80379b" providerId="ADAL" clId="{FF8F0AD5-B53B-5D4C-8C6B-CE7A0DCF410D}" dt="2024-03-29T14:03:12.138" v="6"/>
            <ac:spMkLst>
              <pc:docMk/>
              <pc:sldMasterMk cId="1009058290" sldId="2147483672"/>
              <pc:sldLayoutMk cId="1756363335" sldId="2147483677"/>
              <ac:spMk id="2" creationId="{00000000-0000-0000-0000-000000000000}"/>
            </ac:spMkLst>
          </pc:spChg>
          <pc:spChg chg="mod">
            <ac:chgData name="Villeneuve, Karine" userId="1eaf5449-fd45-401f-94db-ee103a80379b" providerId="ADAL" clId="{FF8F0AD5-B53B-5D4C-8C6B-CE7A0DCF410D}" dt="2024-03-29T14:03:12.138" v="6"/>
            <ac:spMkLst>
              <pc:docMk/>
              <pc:sldMasterMk cId="1009058290" sldId="2147483672"/>
              <pc:sldLayoutMk cId="1756363335" sldId="2147483677"/>
              <ac:spMk id="3" creationId="{00000000-0000-0000-0000-000000000000}"/>
            </ac:spMkLst>
          </pc:spChg>
          <pc:spChg chg="mod">
            <ac:chgData name="Villeneuve, Karine" userId="1eaf5449-fd45-401f-94db-ee103a80379b" providerId="ADAL" clId="{FF8F0AD5-B53B-5D4C-8C6B-CE7A0DCF410D}" dt="2024-03-29T14:03:12.138" v="6"/>
            <ac:spMkLst>
              <pc:docMk/>
              <pc:sldMasterMk cId="1009058290" sldId="2147483672"/>
              <pc:sldLayoutMk cId="1756363335" sldId="2147483677"/>
              <ac:spMk id="4" creationId="{00000000-0000-0000-0000-000000000000}"/>
            </ac:spMkLst>
          </pc:spChg>
          <pc:spChg chg="mod">
            <ac:chgData name="Villeneuve, Karine" userId="1eaf5449-fd45-401f-94db-ee103a80379b" providerId="ADAL" clId="{FF8F0AD5-B53B-5D4C-8C6B-CE7A0DCF410D}" dt="2024-03-29T14:03:12.138" v="6"/>
            <ac:spMkLst>
              <pc:docMk/>
              <pc:sldMasterMk cId="1009058290" sldId="2147483672"/>
              <pc:sldLayoutMk cId="1756363335" sldId="2147483677"/>
              <ac:spMk id="5" creationId="{00000000-0000-0000-0000-000000000000}"/>
            </ac:spMkLst>
          </pc:spChg>
          <pc:spChg chg="mod">
            <ac:chgData name="Villeneuve, Karine" userId="1eaf5449-fd45-401f-94db-ee103a80379b" providerId="ADAL" clId="{FF8F0AD5-B53B-5D4C-8C6B-CE7A0DCF410D}" dt="2024-03-29T14:03:12.138" v="6"/>
            <ac:spMkLst>
              <pc:docMk/>
              <pc:sldMasterMk cId="1009058290" sldId="2147483672"/>
              <pc:sldLayoutMk cId="1756363335" sldId="2147483677"/>
              <ac:spMk id="6" creationId="{00000000-0000-0000-0000-000000000000}"/>
            </ac:spMkLst>
          </pc:spChg>
        </pc:sldLayoutChg>
        <pc:sldLayoutChg chg="modSp">
          <pc:chgData name="Villeneuve, Karine" userId="1eaf5449-fd45-401f-94db-ee103a80379b" providerId="ADAL" clId="{FF8F0AD5-B53B-5D4C-8C6B-CE7A0DCF410D}" dt="2024-03-29T14:03:12.138" v="6"/>
          <pc:sldLayoutMkLst>
            <pc:docMk/>
            <pc:sldMasterMk cId="1009058290" sldId="2147483672"/>
            <pc:sldLayoutMk cId="2376944364" sldId="2147483680"/>
          </pc:sldLayoutMkLst>
          <pc:spChg chg="mod">
            <ac:chgData name="Villeneuve, Karine" userId="1eaf5449-fd45-401f-94db-ee103a80379b" providerId="ADAL" clId="{FF8F0AD5-B53B-5D4C-8C6B-CE7A0DCF410D}" dt="2024-03-29T14:03:12.138" v="6"/>
            <ac:spMkLst>
              <pc:docMk/>
              <pc:sldMasterMk cId="1009058290" sldId="2147483672"/>
              <pc:sldLayoutMk cId="2376944364" sldId="2147483680"/>
              <ac:spMk id="2" creationId="{00000000-0000-0000-0000-000000000000}"/>
            </ac:spMkLst>
          </pc:spChg>
          <pc:spChg chg="mod">
            <ac:chgData name="Villeneuve, Karine" userId="1eaf5449-fd45-401f-94db-ee103a80379b" providerId="ADAL" clId="{FF8F0AD5-B53B-5D4C-8C6B-CE7A0DCF410D}" dt="2024-03-29T14:03:12.138" v="6"/>
            <ac:spMkLst>
              <pc:docMk/>
              <pc:sldMasterMk cId="1009058290" sldId="2147483672"/>
              <pc:sldLayoutMk cId="2376944364" sldId="2147483680"/>
              <ac:spMk id="3" creationId="{00000000-0000-0000-0000-000000000000}"/>
            </ac:spMkLst>
          </pc:spChg>
          <pc:spChg chg="mod">
            <ac:chgData name="Villeneuve, Karine" userId="1eaf5449-fd45-401f-94db-ee103a80379b" providerId="ADAL" clId="{FF8F0AD5-B53B-5D4C-8C6B-CE7A0DCF410D}" dt="2024-03-29T14:03:12.138" v="6"/>
            <ac:spMkLst>
              <pc:docMk/>
              <pc:sldMasterMk cId="1009058290" sldId="2147483672"/>
              <pc:sldLayoutMk cId="2376944364" sldId="2147483680"/>
              <ac:spMk id="4" creationId="{00000000-0000-0000-0000-000000000000}"/>
            </ac:spMkLst>
          </pc:spChg>
        </pc:sldLayoutChg>
        <pc:sldLayoutChg chg="modSp">
          <pc:chgData name="Villeneuve, Karine" userId="1eaf5449-fd45-401f-94db-ee103a80379b" providerId="ADAL" clId="{FF8F0AD5-B53B-5D4C-8C6B-CE7A0DCF410D}" dt="2024-03-29T14:03:12.138" v="6"/>
          <pc:sldLayoutMkLst>
            <pc:docMk/>
            <pc:sldMasterMk cId="1009058290" sldId="2147483672"/>
            <pc:sldLayoutMk cId="562141473" sldId="2147483681"/>
          </pc:sldLayoutMkLst>
          <pc:spChg chg="mod">
            <ac:chgData name="Villeneuve, Karine" userId="1eaf5449-fd45-401f-94db-ee103a80379b" providerId="ADAL" clId="{FF8F0AD5-B53B-5D4C-8C6B-CE7A0DCF410D}" dt="2024-03-29T14:03:12.138" v="6"/>
            <ac:spMkLst>
              <pc:docMk/>
              <pc:sldMasterMk cId="1009058290" sldId="2147483672"/>
              <pc:sldLayoutMk cId="562141473" sldId="2147483681"/>
              <ac:spMk id="2" creationId="{00000000-0000-0000-0000-000000000000}"/>
            </ac:spMkLst>
          </pc:spChg>
          <pc:spChg chg="mod">
            <ac:chgData name="Villeneuve, Karine" userId="1eaf5449-fd45-401f-94db-ee103a80379b" providerId="ADAL" clId="{FF8F0AD5-B53B-5D4C-8C6B-CE7A0DCF410D}" dt="2024-03-29T14:03:12.138" v="6"/>
            <ac:spMkLst>
              <pc:docMk/>
              <pc:sldMasterMk cId="1009058290" sldId="2147483672"/>
              <pc:sldLayoutMk cId="562141473" sldId="2147483681"/>
              <ac:spMk id="3" creationId="{00000000-0000-0000-0000-000000000000}"/>
            </ac:spMkLst>
          </pc:spChg>
          <pc:spChg chg="mod">
            <ac:chgData name="Villeneuve, Karine" userId="1eaf5449-fd45-401f-94db-ee103a80379b" providerId="ADAL" clId="{FF8F0AD5-B53B-5D4C-8C6B-CE7A0DCF410D}" dt="2024-03-29T14:03:12.138" v="6"/>
            <ac:spMkLst>
              <pc:docMk/>
              <pc:sldMasterMk cId="1009058290" sldId="2147483672"/>
              <pc:sldLayoutMk cId="562141473" sldId="2147483681"/>
              <ac:spMk id="4" creationId="{00000000-0000-0000-0000-000000000000}"/>
            </ac:spMkLst>
          </pc:spChg>
        </pc:sldLayoutChg>
        <pc:sldLayoutChg chg="modSp">
          <pc:chgData name="Villeneuve, Karine" userId="1eaf5449-fd45-401f-94db-ee103a80379b" providerId="ADAL" clId="{FF8F0AD5-B53B-5D4C-8C6B-CE7A0DCF410D}" dt="2024-03-29T14:03:12.138" v="6"/>
          <pc:sldLayoutMkLst>
            <pc:docMk/>
            <pc:sldMasterMk cId="1009058290" sldId="2147483672"/>
            <pc:sldLayoutMk cId="3341940162" sldId="2147483683"/>
          </pc:sldLayoutMkLst>
          <pc:spChg chg="mod">
            <ac:chgData name="Villeneuve, Karine" userId="1eaf5449-fd45-401f-94db-ee103a80379b" providerId="ADAL" clId="{FF8F0AD5-B53B-5D4C-8C6B-CE7A0DCF410D}" dt="2024-03-29T14:03:12.138" v="6"/>
            <ac:spMkLst>
              <pc:docMk/>
              <pc:sldMasterMk cId="1009058290" sldId="2147483672"/>
              <pc:sldLayoutMk cId="3341940162" sldId="2147483683"/>
              <ac:spMk id="2" creationId="{00000000-0000-0000-0000-000000000000}"/>
            </ac:spMkLst>
          </pc:spChg>
          <pc:spChg chg="mod">
            <ac:chgData name="Villeneuve, Karine" userId="1eaf5449-fd45-401f-94db-ee103a80379b" providerId="ADAL" clId="{FF8F0AD5-B53B-5D4C-8C6B-CE7A0DCF410D}" dt="2024-03-29T14:03:12.138" v="6"/>
            <ac:spMkLst>
              <pc:docMk/>
              <pc:sldMasterMk cId="1009058290" sldId="2147483672"/>
              <pc:sldLayoutMk cId="3341940162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06933"/>
            <a:ext cx="68580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68784"/>
            <a:ext cx="68580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13CA-692E-FB40-AE8C-79167DA039FD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35B0-4126-234D-9FAC-1736312B4B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246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13CA-692E-FB40-AE8C-79167DA039FD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35B0-4126-234D-9FAC-1736312B4B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747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29978"/>
            <a:ext cx="1971675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29978"/>
            <a:ext cx="5800725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13CA-692E-FB40-AE8C-79167DA039FD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35B0-4126-234D-9FAC-1736312B4B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977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13CA-692E-FB40-AE8C-79167DA039FD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35B0-4126-234D-9FAC-1736312B4B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973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76898"/>
            <a:ext cx="788670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890725"/>
            <a:ext cx="788670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13CA-692E-FB40-AE8C-79167DA039FD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35B0-4126-234D-9FAC-1736312B4B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273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49890"/>
            <a:ext cx="3886200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49890"/>
            <a:ext cx="3886200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13CA-692E-FB40-AE8C-79167DA039FD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35B0-4126-234D-9FAC-1736312B4B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80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29978"/>
            <a:ext cx="7886700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58899"/>
            <a:ext cx="3868340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77849"/>
            <a:ext cx="3868340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58899"/>
            <a:ext cx="3887391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77849"/>
            <a:ext cx="3887391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13CA-692E-FB40-AE8C-79167DA039FD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35B0-4126-234D-9FAC-1736312B4B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545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13CA-692E-FB40-AE8C-79167DA039FD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35B0-4126-234D-9FAC-1736312B4B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223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13CA-692E-FB40-AE8C-79167DA039FD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35B0-4126-234D-9FAC-1736312B4B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45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7972"/>
            <a:ext cx="294917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21941"/>
            <a:ext cx="462915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295877"/>
            <a:ext cx="294917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13CA-692E-FB40-AE8C-79167DA039FD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35B0-4126-234D-9FAC-1736312B4B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58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7972"/>
            <a:ext cx="2949178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21941"/>
            <a:ext cx="462915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295877"/>
            <a:ext cx="2949178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13CA-692E-FB40-AE8C-79167DA039FD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635B0-4126-234D-9FAC-1736312B4B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04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9978"/>
            <a:ext cx="788670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49890"/>
            <a:ext cx="788670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003618"/>
            <a:ext cx="20574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7F13CA-692E-FB40-AE8C-79167DA039FD}" type="datetimeFigureOut">
              <a:rPr lang="fr-CA" smtClean="0"/>
              <a:t>2024-03-29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003618"/>
            <a:ext cx="30861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003618"/>
            <a:ext cx="20574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635B0-4126-234D-9FAC-1736312B4BB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167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CE1D988-A92F-2A15-5A07-6C9A22AD6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" y="567795"/>
            <a:ext cx="2597926" cy="2016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10FDCE-4F13-8866-0A66-2A5FA0CB15D8}"/>
              </a:ext>
            </a:extLst>
          </p:cNvPr>
          <p:cNvSpPr txBox="1"/>
          <p:nvPr/>
        </p:nvSpPr>
        <p:spPr>
          <a:xfrm>
            <a:off x="399616" y="70338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Utiliser la console 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1B2E7-BCA5-60DB-5993-BB68B3AC6908}"/>
              </a:ext>
            </a:extLst>
          </p:cNvPr>
          <p:cNvSpPr txBox="1"/>
          <p:nvPr/>
        </p:nvSpPr>
        <p:spPr>
          <a:xfrm>
            <a:off x="6591277" y="85728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Utiliser l’IDE </a:t>
            </a:r>
            <a:r>
              <a:rPr lang="fr-CA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endParaRPr lang="fr-CA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Notepad | Programmer's Wiki | Fandom">
            <a:extLst>
              <a:ext uri="{FF2B5EF4-FFF2-40B4-BE49-F238E27FC236}">
                <a16:creationId xmlns:a16="http://schemas.microsoft.com/office/drawing/2014/main" id="{F4F82E1F-B94F-329E-0394-E4C41DEDB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246" y="567795"/>
            <a:ext cx="2748854" cy="177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ere am I?&quot; in my computer - Learn the Command Line in Terminal -  OpenClassrooms">
            <a:extLst>
              <a:ext uri="{FF2B5EF4-FFF2-40B4-BE49-F238E27FC236}">
                <a16:creationId xmlns:a16="http://schemas.microsoft.com/office/drawing/2014/main" id="{D91E8B4E-562F-7374-8EB3-34B0CEC0F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21" y="1028534"/>
            <a:ext cx="2920604" cy="187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DCC035-7370-4760-429A-1345EAF3078A}"/>
              </a:ext>
            </a:extLst>
          </p:cNvPr>
          <p:cNvSpPr txBox="1"/>
          <p:nvPr/>
        </p:nvSpPr>
        <p:spPr>
          <a:xfrm>
            <a:off x="2852220" y="784781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hello =  "Hello world"</a:t>
            </a:r>
          </a:p>
          <a:p>
            <a:r>
              <a:rPr lang="fr-CA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fr-CA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(hello)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0FA86-6825-85A1-3C89-A007D72C5B26}"/>
              </a:ext>
            </a:extLst>
          </p:cNvPr>
          <p:cNvSpPr txBox="1"/>
          <p:nvPr/>
        </p:nvSpPr>
        <p:spPr>
          <a:xfrm>
            <a:off x="3018371" y="1180521"/>
            <a:ext cx="1747594" cy="215444"/>
          </a:xfrm>
          <a:prstGeom prst="rect">
            <a:avLst/>
          </a:prstGeom>
          <a:solidFill>
            <a:srgbClr val="212121"/>
          </a:solidFill>
        </p:spPr>
        <p:txBody>
          <a:bodyPr wrap="none" rtlCol="0">
            <a:spAutoFit/>
          </a:bodyPr>
          <a:lstStyle/>
          <a:p>
            <a:r>
              <a:rPr lang="fr-CA" sz="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C:\</a:t>
            </a:r>
            <a:r>
              <a:rPr lang="fr-CA" sz="8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Users</a:t>
            </a:r>
            <a:r>
              <a:rPr lang="fr-CA" sz="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R mon-</a:t>
            </a:r>
            <a:r>
              <a:rPr lang="fr-CA" sz="8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script.r</a:t>
            </a:r>
            <a:r>
              <a:rPr lang="fr-CA" sz="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D619C-7BBE-49F4-A38D-41EB02628E2B}"/>
              </a:ext>
            </a:extLst>
          </p:cNvPr>
          <p:cNvSpPr txBox="1"/>
          <p:nvPr/>
        </p:nvSpPr>
        <p:spPr>
          <a:xfrm>
            <a:off x="3028507" y="16290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Rédiger un Script R dans </a:t>
            </a:r>
            <a:br>
              <a:rPr lang="fr-CA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Notepad et l’exécuter en terminal</a:t>
            </a:r>
          </a:p>
        </p:txBody>
      </p:sp>
      <p:pic>
        <p:nvPicPr>
          <p:cNvPr id="1026" name="Picture 2" descr="Introduction to R and RStudio | Introduction to R - ARCHIVED">
            <a:extLst>
              <a:ext uri="{FF2B5EF4-FFF2-40B4-BE49-F238E27FC236}">
                <a16:creationId xmlns:a16="http://schemas.microsoft.com/office/drawing/2014/main" id="{4AC33155-C6BF-D4E2-67F5-3D1DFE2A0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1774" y="593560"/>
            <a:ext cx="3055657" cy="20167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harmander | Pokédex">
            <a:extLst>
              <a:ext uri="{FF2B5EF4-FFF2-40B4-BE49-F238E27FC236}">
                <a16:creationId xmlns:a16="http://schemas.microsoft.com/office/drawing/2014/main" id="{3CB8418A-DEA7-50B3-3655-AD0F064AD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04" y="2584529"/>
            <a:ext cx="1046407" cy="104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rmeleon | Pokédex">
            <a:extLst>
              <a:ext uri="{FF2B5EF4-FFF2-40B4-BE49-F238E27FC236}">
                <a16:creationId xmlns:a16="http://schemas.microsoft.com/office/drawing/2014/main" id="{D86C1871-EABB-A9B4-C914-CFCC7E31F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222" y="1918913"/>
            <a:ext cx="1788628" cy="178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arizard | Pokédex">
            <a:extLst>
              <a:ext uri="{FF2B5EF4-FFF2-40B4-BE49-F238E27FC236}">
                <a16:creationId xmlns:a16="http://schemas.microsoft.com/office/drawing/2014/main" id="{3957C580-0052-FBD1-8B3C-DF760606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50" y="1330066"/>
            <a:ext cx="2748854" cy="274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9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Karine Villeneuve</dc:creator>
  <cp:lastModifiedBy>Karine Villeneuve</cp:lastModifiedBy>
  <cp:revision>1</cp:revision>
  <dcterms:created xsi:type="dcterms:W3CDTF">2024-03-29T13:45:12Z</dcterms:created>
  <dcterms:modified xsi:type="dcterms:W3CDTF">2024-03-29T14:36:18Z</dcterms:modified>
</cp:coreProperties>
</file>