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79" r:id="rId4"/>
    <p:sldId id="258" r:id="rId5"/>
    <p:sldId id="266" r:id="rId6"/>
    <p:sldId id="270" r:id="rId7"/>
    <p:sldId id="283" r:id="rId8"/>
    <p:sldId id="272" r:id="rId9"/>
    <p:sldId id="281" r:id="rId10"/>
    <p:sldId id="280" r:id="rId11"/>
    <p:sldId id="282" r:id="rId12"/>
    <p:sldId id="269" r:id="rId13"/>
    <p:sldId id="271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F65-31E8-41F4-A76C-56F2E8BE9B1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400D-6526-415F-B365-8D8BF5014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F65-31E8-41F4-A76C-56F2E8BE9B1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400D-6526-415F-B365-8D8BF5014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F65-31E8-41F4-A76C-56F2E8BE9B1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400D-6526-415F-B365-8D8BF5014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F65-31E8-41F4-A76C-56F2E8BE9B1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400D-6526-415F-B365-8D8BF5014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F65-31E8-41F4-A76C-56F2E8BE9B1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400D-6526-415F-B365-8D8BF5014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F65-31E8-41F4-A76C-56F2E8BE9B1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400D-6526-415F-B365-8D8BF5014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F65-31E8-41F4-A76C-56F2E8BE9B1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400D-6526-415F-B365-8D8BF5014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F65-31E8-41F4-A76C-56F2E8BE9B1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400D-6526-415F-B365-8D8BF5014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F65-31E8-41F4-A76C-56F2E8BE9B1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400D-6526-415F-B365-8D8BF5014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F65-31E8-41F4-A76C-56F2E8BE9B1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400D-6526-415F-B365-8D8BF5014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F65-31E8-41F4-A76C-56F2E8BE9B1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EA400D-6526-415F-B365-8D8BF50147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D94F65-31E8-41F4-A76C-56F2E8BE9B1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EA400D-6526-415F-B365-8D8BF501472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Man with a cancerous tumour in his lung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>
            <a:lum bright="48000" contrast="-69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534400" cy="2743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Lung Cancer Detection &amp; stages Identification using CNN algorithm</a:t>
            </a:r>
            <a:br>
              <a:rPr lang="en-US" sz="4400" dirty="0"/>
            </a:b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947D-D165-4F20-8B8C-C178A5BE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Sample Image from Dataset for testing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852C7D-DA9C-44FE-867E-821B2D90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6A4DC-EA92-405E-8EDA-2E74F560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24183"/>
            <a:ext cx="8557738" cy="48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2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D37A-EB3B-422C-9F00-42377F56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Final Results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6D5D5-7E77-4CDB-9A8F-68464F99A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840" y="1618925"/>
            <a:ext cx="8194603" cy="424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038B0-B8A0-4E13-B5BE-775AF9890EDE}"/>
              </a:ext>
            </a:extLst>
          </p:cNvPr>
          <p:cNvSpPr txBox="1"/>
          <p:nvPr/>
        </p:nvSpPr>
        <p:spPr>
          <a:xfrm>
            <a:off x="497843" y="6019800"/>
            <a:ext cx="83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a) detected Normal/Abnormal  b) Detected Region   c) Extracted Tumor region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86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4168"/>
            <a:ext cx="7924800" cy="438912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Cambria" pitchFamily="18" charset="0"/>
              </a:rPr>
              <a:t>In this paper, a system for automatic detection of lung cancer in CT images was successfully developed using image processing technique. </a:t>
            </a:r>
          </a:p>
          <a:p>
            <a:pPr algn="just"/>
            <a:r>
              <a:rPr lang="en-US" sz="2000" dirty="0">
                <a:latin typeface="Cambria" pitchFamily="18" charset="0"/>
              </a:rPr>
              <a:t>Hence this proposed methodology helps in accurate and early stage detection of lung cancer.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 we are using CNN algorithm to detect Lung cancer from CT-SCAN images and to train CNN. We have CT-SCAN images dataset.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Few images from ABNORMAL/NORMAL folder and we used above images to train CNN algorithm and after training CNN we can upload test images and then CNN will predict whether CT_SCAN contains normal or abnormal tumour</a:t>
            </a:r>
          </a:p>
          <a:p>
            <a:pPr algn="just"/>
            <a:endParaRPr lang="en-US" sz="20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S.C and G. Gargano, 2005. Computer aided diagnosis for lung CT using artificial life models. Proceeding of the 7th International Symposium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onSymbolic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Numeric Algorithms for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ScientificComputing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Sep 25-29, IEEE Computer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Society,Romania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pp: 329-332. ISBN: 0-7695-2453-2El-Baz, A., G.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Gimel'farb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Falk and M.A.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El-Ghar,2007. A new CAD system for early diagnosis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ofdetected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lung nodules. Proceeding of the IEEE International Conference on Image Processing, Sep16-Oct 19, San Antonio, TX., pp: 461-464. ISSN:1522-4880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Fiebich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Wormanns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W.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Heindel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2001.Improvement of method for computer-assisted detection of pulmonary nodules in CT of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chest.Proc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SPIE Med. Image. Conf., 4322: 702-709.DOI: 10.1117/12.431147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Ginneken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B.V., B.M.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Romeny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M.A. Viergever,2001. Computer-aided diagnosis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chestradiography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survey. IEEE, Tran. Med. Image.,20: 1228-1241. ISSN: 0278-0062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Gomathi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and P.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Thangaraj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2010. A new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approachto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lung image segmentation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fuzzypossibilistic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C-means algorithm. Int. J.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Comput.Sci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Inf. Sec., 7: 222-228. ISSN: 1947 5500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Gurcan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M.N., 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Sahiner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Petrick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H. Chan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andE.A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Kazerooni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 al., 2002. Lung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noduledetection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thoracic computed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tomographyimages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Preliminary evaluation of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computeraided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diagnosis system. Med. Phys., 29: 2552-2558.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 http://www.ncbi.nlm.nih.gov/pubmed/12462722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hank u 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08"/>
            <a:ext cx="8229600" cy="4389120"/>
          </a:xfrm>
        </p:spPr>
        <p:txBody>
          <a:bodyPr>
            <a:noAutofit/>
          </a:bodyPr>
          <a:lstStyle/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processing techniques are now commonly used in the medical field for early detection of diseases. 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research aims to improve accuracy, sensitivity and specificity of early detection of lung cancer through a combination of image processing techniques and data mining. 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Computed Tomography (CT) scan image of the lungs is pre-processed and the Region of Interest (ROI) segmented. 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 we are using CNN algorithm to detect Lung cancer from CT-SCAN images and to train CNN. We have CT-SCAN images dataset.</a:t>
            </a:r>
          </a:p>
          <a:p>
            <a:pPr algn="just"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Few images from ABNORMAL folder and we used above images to train CNN algorithm and after training CNN we can upload test images and then CNN will predict whether CT_SCAN contains normal or abnormal tumour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</a:rPr>
              <a:t>LUNG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1910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cancer that begins in the lungs and most often occurs in people who smoke.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major types of lung cancer are non-small cell lung cancer and small cell lung cancer. 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lung cancer include smoking, second-hand smoke, exposure to certain toxins and family history. 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include a cough (often with blood), chest pain, wheezing and weight loss. 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symptoms often don't appear until the cancer is advanced. Treatments vary but may include surgery, chemotherapy, radiation therapy, targeted drug therapy and immunotherapy.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t scan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E84A3E-B858-4018-88A1-004B6E97175B}"/>
              </a:ext>
            </a:extLst>
          </p:cNvPr>
          <p:cNvSpPr txBox="1"/>
          <p:nvPr/>
        </p:nvSpPr>
        <p:spPr>
          <a:xfrm>
            <a:off x="876300" y="98042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Existing Algorithms 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BDA33-331E-4DD1-A9E1-E21308C0B1CF}"/>
              </a:ext>
            </a:extLst>
          </p:cNvPr>
          <p:cNvSpPr txBox="1"/>
          <p:nvPr/>
        </p:nvSpPr>
        <p:spPr>
          <a:xfrm>
            <a:off x="1447800" y="2057400"/>
            <a:ext cx="7086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algorithms used for segmentation are</a:t>
            </a:r>
          </a:p>
          <a:p>
            <a:pPr marL="342900" indent="-3429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Watershed algorithm</a:t>
            </a:r>
          </a:p>
          <a:p>
            <a:pPr marL="342900" indent="-3429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</a:t>
            </a:r>
          </a:p>
          <a:p>
            <a:pPr marL="342900" indent="-3429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level thresholding </a:t>
            </a:r>
          </a:p>
          <a:p>
            <a:pPr marL="342900" indent="-3429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 </a:t>
            </a:r>
          </a:p>
          <a:p>
            <a:pPr marL="342900" indent="-3429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c-means clustering </a:t>
            </a:r>
          </a:p>
          <a:p>
            <a:pPr marL="342900" indent="-342900">
              <a:buAutoNum type="alphaL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existing techniques are very complex and having very high run time complexity..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</a:rPr>
              <a:t>Proposed Method</a:t>
            </a:r>
          </a:p>
        </p:txBody>
      </p:sp>
      <p:pic>
        <p:nvPicPr>
          <p:cNvPr id="1026" name="Picture 2" descr="Lung Cancer Detection and Classification Using Deep CNN | Semantic Scholar">
            <a:extLst>
              <a:ext uri="{FF2B5EF4-FFF2-40B4-BE49-F238E27FC236}">
                <a16:creationId xmlns:a16="http://schemas.microsoft.com/office/drawing/2014/main" id="{7D69A139-C587-4533-B2EA-13465B7A7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57400"/>
            <a:ext cx="57531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9FC303-EFBE-4556-82D4-6EEC98CC6F72}"/>
              </a:ext>
            </a:extLst>
          </p:cNvPr>
          <p:cNvSpPr/>
          <p:nvPr/>
        </p:nvSpPr>
        <p:spPr>
          <a:xfrm>
            <a:off x="4648200" y="6019800"/>
            <a:ext cx="1219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F32374-00AD-45B5-B0A8-590AD4336B97}"/>
              </a:ext>
            </a:extLst>
          </p:cNvPr>
          <p:cNvSpPr/>
          <p:nvPr/>
        </p:nvSpPr>
        <p:spPr>
          <a:xfrm>
            <a:off x="6019800" y="6019800"/>
            <a:ext cx="1219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76F0E3-9BA5-4799-B4FC-A9346571BCA1}"/>
              </a:ext>
            </a:extLst>
          </p:cNvPr>
          <p:cNvSpPr/>
          <p:nvPr/>
        </p:nvSpPr>
        <p:spPr>
          <a:xfrm>
            <a:off x="7391400" y="6019800"/>
            <a:ext cx="1219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7955B7-36CC-41B4-9C96-D2028D87A8C7}"/>
              </a:ext>
            </a:extLst>
          </p:cNvPr>
          <p:cNvCxnSpPr>
            <a:endCxn id="27" idx="0"/>
          </p:cNvCxnSpPr>
          <p:nvPr/>
        </p:nvCxnSpPr>
        <p:spPr>
          <a:xfrm>
            <a:off x="6629400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0EB83-BB92-4B0B-A720-3506B09920FE}"/>
              </a:ext>
            </a:extLst>
          </p:cNvPr>
          <p:cNvCxnSpPr>
            <a:endCxn id="28" idx="0"/>
          </p:cNvCxnSpPr>
          <p:nvPr/>
        </p:nvCxnSpPr>
        <p:spPr>
          <a:xfrm>
            <a:off x="6629400" y="5486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4CE20D-5089-4C0A-8752-3A83820A6C56}"/>
              </a:ext>
            </a:extLst>
          </p:cNvPr>
          <p:cNvCxnSpPr>
            <a:endCxn id="3" idx="0"/>
          </p:cNvCxnSpPr>
          <p:nvPr/>
        </p:nvCxnSpPr>
        <p:spPr>
          <a:xfrm flipH="1">
            <a:off x="5257800" y="5486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E661-CAA4-4C29-B6D6-1DA8A49D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(Convolutional Neural Network)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069E-0043-4962-8B5E-5D24E8C7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33600"/>
            <a:ext cx="6781800" cy="438912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lung parenchyma segmentation method consists of three stages: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generation of the labeled dataset to be fed into the CNN;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design, training and validation of a CNN model;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the segmentation using the trained CNN.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architectures have two primary types: segmentations CNNs that identify regions in an image from one or more classes of semantically interpretable objects, and classification CNNs that classify each pixel into one or more classes given a set of Normal/Abnormal category.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8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mbria" pitchFamily="18" charset="0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7DE3C6-4BB7-4664-84AC-9B52D5896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1935163"/>
            <a:ext cx="4284626" cy="3398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75D51-B0AA-479A-ABDB-15FED7C34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3" y="1935162"/>
            <a:ext cx="3678894" cy="3322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F99EEC-A0F2-4F59-A1F7-8AAB062AE24F}"/>
              </a:ext>
            </a:extLst>
          </p:cNvPr>
          <p:cNvSpPr txBox="1"/>
          <p:nvPr/>
        </p:nvSpPr>
        <p:spPr>
          <a:xfrm>
            <a:off x="381000" y="5486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a ) Sample user Interface                         b) Lung CT Image dataset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8ABF-E062-4303-ACF7-926860C1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 used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E9AF12-A5F5-4B21-8FC8-FC0BD25A5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35163"/>
            <a:ext cx="8078319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51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</TotalTime>
  <Words>858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Constantia</vt:lpstr>
      <vt:lpstr>Times New Roman</vt:lpstr>
      <vt:lpstr>Wingdings 2</vt:lpstr>
      <vt:lpstr>Flow</vt:lpstr>
      <vt:lpstr>Lung Cancer Detection &amp; stages Identification using CNN algorithm </vt:lpstr>
      <vt:lpstr>Abstract</vt:lpstr>
      <vt:lpstr>LUNG CANCER</vt:lpstr>
      <vt:lpstr>PowerPoint Presentation</vt:lpstr>
      <vt:lpstr>PowerPoint Presentation</vt:lpstr>
      <vt:lpstr>Proposed Method</vt:lpstr>
      <vt:lpstr>CNN (Convolutional Neural Network)</vt:lpstr>
      <vt:lpstr>Results</vt:lpstr>
      <vt:lpstr>CNN architecture used </vt:lpstr>
      <vt:lpstr>Loaded Sample Image from Dataset for testing</vt:lpstr>
      <vt:lpstr>Detected Final Results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vithal bable</cp:lastModifiedBy>
  <cp:revision>68</cp:revision>
  <dcterms:created xsi:type="dcterms:W3CDTF">2018-10-09T08:26:10Z</dcterms:created>
  <dcterms:modified xsi:type="dcterms:W3CDTF">2022-03-16T10:55:05Z</dcterms:modified>
</cp:coreProperties>
</file>