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7"/>
  </p:notes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B7BF"/>
    <a:srgbClr val="D8DFE3"/>
    <a:srgbClr val="667982"/>
    <a:srgbClr val="F6F8FA"/>
    <a:srgbClr val="7D858C"/>
    <a:srgbClr val="EFF1F3"/>
    <a:srgbClr val="262324"/>
    <a:srgbClr val="757C80"/>
    <a:srgbClr val="4E5051"/>
    <a:srgbClr val="24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 autoAdjust="0"/>
    <p:restoredTop sz="83637" autoAdjust="0"/>
  </p:normalViewPr>
  <p:slideViewPr>
    <p:cSldViewPr snapToGrid="0">
      <p:cViewPr>
        <p:scale>
          <a:sx n="75" d="100"/>
          <a:sy n="75" d="100"/>
        </p:scale>
        <p:origin x="2430" y="14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08.05.2025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08.05.2025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08.05.2025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08.05.2025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08.05.2025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08.05.2025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08.05.2025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08.05.2025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08.05.2025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08.05.2025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08.05.2025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08.05.2025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measurement system clocks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89F127-8111-685D-FDAC-4EF41D29F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9B43-5C0F-2F64-B835-3D5F5B592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8CEB-9FA6-F900-4FF0-44CD5461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Frequencies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9B3FA-28F0-2C19-44D3-2165872B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06452-B93F-C488-6270-5C48DD48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91107-FDC8-6AFA-723C-0C3B2FF1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DDBF8A5-20CF-A96C-46A3-A7D6B9FED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</p:spTree>
    <p:extLst>
      <p:ext uri="{BB962C8B-B14F-4D97-AF65-F5344CB8AC3E}">
        <p14:creationId xmlns:p14="http://schemas.microsoft.com/office/powerpoint/2010/main" val="20771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51E6-10E8-9422-6D3A-5B2CD753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3954-E022-A584-0DBD-5710B577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Sampling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5BA1F-B9E9-54A0-B801-F82E14C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AC1E-22B3-C098-E60C-96E209A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E68E-7B7B-D8F3-62B1-6AAB47D7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66F113-FDDF-73C8-5549-B662E3F7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</p:spTree>
    <p:extLst>
      <p:ext uri="{BB962C8B-B14F-4D97-AF65-F5344CB8AC3E}">
        <p14:creationId xmlns:p14="http://schemas.microsoft.com/office/powerpoint/2010/main" val="25046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F3A96-84B5-21D2-2821-B21D574D7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2B72-ED49-A2E0-5569-5DF2553F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terms 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6B90E-67AF-56BF-13F0-C377797A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FF2CD-3AEB-172A-4F12-227CCB6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F6D1-2724-4912-4A44-919A49CA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9F621C5-6826-0F8A-D15B-DBDA4B325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</p:spTree>
    <p:extLst>
      <p:ext uri="{BB962C8B-B14F-4D97-AF65-F5344CB8AC3E}">
        <p14:creationId xmlns:p14="http://schemas.microsoft.com/office/powerpoint/2010/main" val="319901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A4682-4182-8B1C-E23E-0C6C79B27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995-BBE0-E09F-4E34-421F9ED7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stringent differential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E992B-01C7-789B-B818-74702EB7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138A-0C24-2936-5A8E-25F50A6D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F911-D743-111A-4405-EE0B8A84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88F2593-5DAC-2783-39EF-9D87E3A4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723</TotalTime>
  <Words>28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Phase measurement system clocks</vt:lpstr>
      <vt:lpstr>The Frequencies</vt:lpstr>
      <vt:lpstr>Signal Sampling</vt:lpstr>
      <vt:lpstr>Noise terms </vt:lpstr>
      <vt:lpstr>Most stringent differential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Karin Kruuse</cp:lastModifiedBy>
  <cp:revision>158</cp:revision>
  <dcterms:created xsi:type="dcterms:W3CDTF">2023-08-26T08:59:13Z</dcterms:created>
  <dcterms:modified xsi:type="dcterms:W3CDTF">2025-05-09T06:10:29Z</dcterms:modified>
</cp:coreProperties>
</file>