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7982"/>
    <a:srgbClr val="D8DFE3"/>
    <a:srgbClr val="4C5960"/>
    <a:srgbClr val="7D858C"/>
    <a:srgbClr val="2E363A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22.08.2025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22.08.2025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22.08.2025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22.08.2025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22.08.2025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22.08.2025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22.08.2025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22.08.2025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22.08.2025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22.08.2025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22.08.2025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22.08.2025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E33973A-4DE4-4240-8781-0DEAC1A2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7727" y="2856881"/>
            <a:ext cx="4493726" cy="372534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442" y="1161756"/>
            <a:ext cx="11142895" cy="4365423"/>
          </a:xfrm>
        </p:spPr>
        <p:txBody>
          <a:bodyPr/>
          <a:lstStyle/>
          <a:p>
            <a:r>
              <a:rPr lang="en-US" dirty="0"/>
              <a:t>Two more points from </a:t>
            </a:r>
            <a:r>
              <a:rPr lang="en-US" dirty="0" err="1"/>
              <a:t>Layertec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You should as well avoid mounting which would apply sheer or rotational forces.</a:t>
            </a:r>
          </a:p>
          <a:p>
            <a:pPr lvl="1"/>
            <a:r>
              <a:rPr lang="en-US" dirty="0"/>
              <a:t>we do CRD on the mirrors before contacting on the cavity (due to the geometry we cannot measure the whole cavity). The geometrical dimensions are verified during the production as well.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5EDCFC-8485-4D78-B972-5AB089AC4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90701" y="3689489"/>
            <a:ext cx="3835327" cy="316851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5E452A-F6A7-4EFD-87D7-B94BD400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1605" y="97474"/>
            <a:ext cx="3566588" cy="36894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22.08.2025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B7C8C37C-5791-43AE-B00A-AEB2A464FF01}"/>
              </a:ext>
            </a:extLst>
          </p:cNvPr>
          <p:cNvSpPr txBox="1">
            <a:spLocks/>
          </p:cNvSpPr>
          <p:nvPr/>
        </p:nvSpPr>
        <p:spPr>
          <a:xfrm>
            <a:off x="224442" y="1161756"/>
            <a:ext cx="8158331" cy="4365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9144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kern="1200">
                <a:solidFill>
                  <a:srgbClr val="66798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Philip designed a shield that can be assembled inside the vacuum tank.</a:t>
            </a:r>
          </a:p>
          <a:p>
            <a:r>
              <a:rPr lang="en-US" dirty="0"/>
              <a:t>Pfeiffer responded, should get a quote maybe next week</a:t>
            </a:r>
          </a:p>
          <a:p>
            <a:r>
              <a:rPr lang="en-US" dirty="0"/>
              <a:t>I’ve been reading </a:t>
            </a:r>
            <a:r>
              <a:rPr lang="en-US"/>
              <a:t>about pumps.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93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Cavities</vt:lpstr>
      <vt:lpstr>Vacuum and Thermal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188</cp:revision>
  <dcterms:created xsi:type="dcterms:W3CDTF">2023-08-26T08:59:13Z</dcterms:created>
  <dcterms:modified xsi:type="dcterms:W3CDTF">2025-08-22T08:33:53Z</dcterms:modified>
</cp:coreProperties>
</file>