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12"/>
  </p:notesMasterIdLst>
  <p:sldIdLst>
    <p:sldId id="258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FE3481-4DC0-5320-5BA5-9DED241133D6}" name="Karin Kruuse" initials="KK" userId="S::kruuseka@ut.ee::9d3667ca-44b3-49ee-bafc-89fda7f076a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kruu" initials="k" lastIdx="19" clrIdx="0">
    <p:extLst>
      <p:ext uri="{19B8F6BF-5375-455C-9EA6-DF929625EA0E}">
        <p15:presenceInfo xmlns:p15="http://schemas.microsoft.com/office/powerpoint/2012/main" userId="kakru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82"/>
    <a:srgbClr val="D8DFE3"/>
    <a:srgbClr val="4C5960"/>
    <a:srgbClr val="7D858C"/>
    <a:srgbClr val="2E363A"/>
    <a:srgbClr val="F6F8FA"/>
    <a:srgbClr val="A8B7BF"/>
    <a:srgbClr val="EFF1F3"/>
    <a:srgbClr val="262324"/>
    <a:srgbClr val="75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83622" autoAdjust="0"/>
  </p:normalViewPr>
  <p:slideViewPr>
    <p:cSldViewPr snapToGrid="0">
      <p:cViewPr varScale="1">
        <p:scale>
          <a:sx n="137" d="100"/>
          <a:sy n="137" d="100"/>
        </p:scale>
        <p:origin x="11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1B2D2-06A2-4596-9391-656CA05E965F}" type="datetimeFigureOut">
              <a:rPr lang="et-EE" smtClean="0"/>
              <a:t>12.08.2025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29CB-E484-4F61-9C3E-A471CEC4EF7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12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30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E412FDE-1CFE-48F6-820F-9C443C301228}" type="datetime1">
              <a:rPr lang="et-EE" smtClean="0"/>
              <a:t>12.08.2025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329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0CFC-214E-42F4-8B82-CC6D451BD70F}" type="datetime1">
              <a:rPr lang="et-EE" smtClean="0"/>
              <a:t>12.08.2025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04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BF1-41C1-47B8-ACAE-F9884B88C63A}" type="datetime1">
              <a:rPr lang="et-EE" smtClean="0"/>
              <a:t>12.08.2025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32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600" b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3" y="1161756"/>
            <a:ext cx="10515600" cy="4365423"/>
          </a:xfrm>
        </p:spPr>
        <p:txBody>
          <a:bodyPr/>
          <a:lstStyle>
            <a:lvl1pPr marL="91440">
              <a:defRPr sz="2400"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44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1CF8E31-244F-4A6A-A7D5-704B96C48AAE}" type="datetime1">
              <a:rPr lang="et-EE" smtClean="0"/>
              <a:t>12.08.2025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47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CFE6F3-8EA7-20B6-44B8-4BBDC4361948}"/>
              </a:ext>
            </a:extLst>
          </p:cNvPr>
          <p:cNvSpPr txBox="1">
            <a:spLocks/>
          </p:cNvSpPr>
          <p:nvPr userDrawn="1"/>
        </p:nvSpPr>
        <p:spPr>
          <a:xfrm>
            <a:off x="376843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/>
              <a:t>28.08.2023</a:t>
            </a:r>
            <a:endParaRPr lang="et-E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BAF38B-E3FE-B466-B6EB-A14DD731454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8332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296B-3A94-4787-AA7D-8DC0AEE88FD4}" type="datetime1">
              <a:rPr lang="et-EE" smtClean="0"/>
              <a:t>12.08.2025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80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1C1-87AF-4EAC-9696-BB82432B7753}" type="datetime1">
              <a:rPr lang="et-EE" smtClean="0"/>
              <a:t>12.08.2025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50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E3B0-4572-4FE0-8E55-6746BFAADA96}" type="datetime1">
              <a:rPr lang="et-EE" smtClean="0"/>
              <a:t>12.08.2025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9F6E4-9020-7783-DE83-4C47CF31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200" b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D14-98D7-455C-9D0D-2863E0C0AA0D}" type="datetime1">
              <a:rPr lang="et-EE" smtClean="0"/>
              <a:t>12.08.2025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746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7DBE-8AE5-4A6F-9E25-F62C693D8ED5}" type="datetime1">
              <a:rPr lang="et-EE" smtClean="0"/>
              <a:t>12.08.2025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9250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51F9-97BE-4EFF-9934-D6DB8E40FF5E}" type="datetime1">
              <a:rPr lang="et-EE" smtClean="0"/>
              <a:t>12.08.2025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698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7C7EEDD-722C-4F14-9239-A37AD281B51F}" type="datetime1">
              <a:rPr lang="et-EE" smtClean="0"/>
              <a:t>12.08.2025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06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4989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6798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F9D3-B8B9-5667-E779-4A8FD487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9C12-1ED8-E481-F2D6-165A160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Cavities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F1BC8-41FD-F1B1-B9C0-8B2802B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2E36-E43E-9DF4-20B7-5272595F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12.08.2025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D48D-A0EC-DAD7-C766-AE3B70AE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2E57FC-392D-4D15-8393-67B26091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spacers and the mirrors can be manufactured and assembled by </a:t>
            </a:r>
            <a:r>
              <a:rPr lang="en-US" dirty="0" err="1"/>
              <a:t>Layertec</a:t>
            </a:r>
            <a:r>
              <a:rPr lang="en-US" dirty="0"/>
              <a:t>.</a:t>
            </a:r>
          </a:p>
          <a:p>
            <a:r>
              <a:rPr lang="en-US" dirty="0"/>
              <a:t>Delivery 5 months from PO</a:t>
            </a:r>
            <a:endParaRPr lang="et-EE" dirty="0"/>
          </a:p>
          <a:p>
            <a:r>
              <a:rPr lang="et-EE" dirty="0"/>
              <a:t>30 and 25 cm</a:t>
            </a:r>
          </a:p>
          <a:p>
            <a:r>
              <a:rPr lang="et-EE" dirty="0"/>
              <a:t>Mounting is TBD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3973A-4DE4-4240-8781-0DEAC1A2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02" y="2216419"/>
            <a:ext cx="4493726" cy="37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7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EFBD-5F08-43C0-BE93-D7FD9595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7556-4098-439A-BCF9-903E23F1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Lasers and table</a:t>
            </a:r>
          </a:p>
          <a:p>
            <a:r>
              <a:rPr lang="en-US" dirty="0"/>
              <a:t>And the lab infrastructure</a:t>
            </a:r>
          </a:p>
          <a:p>
            <a:r>
              <a:rPr lang="en-US" dirty="0"/>
              <a:t>I need a TAC committee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CB81-65A3-4F21-BB8C-2DD5854B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12.08.2025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7F83D-3673-493A-9F65-68832AB9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5B2F-5B77-4616-9F7B-F35BB82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10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02123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603F-F808-43FF-B812-C17E5CEA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and Thermal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EE2F-4312-4FAC-AFBA-27E65F49E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43" y="1161756"/>
            <a:ext cx="6858676" cy="4365423"/>
          </a:xfrm>
        </p:spPr>
        <p:txBody>
          <a:bodyPr/>
          <a:lstStyle/>
          <a:p>
            <a:r>
              <a:rPr lang="en-US" dirty="0"/>
              <a:t>Will talk to Philip M</a:t>
            </a:r>
            <a:r>
              <a:rPr lang="et-EE" dirty="0"/>
              <a:t>öhle about the desing</a:t>
            </a:r>
            <a:endParaRPr lang="en-US" dirty="0"/>
          </a:p>
          <a:p>
            <a:r>
              <a:rPr lang="en-US" dirty="0"/>
              <a:t>3 layers of aluminum shielding looks good</a:t>
            </a:r>
          </a:p>
          <a:p>
            <a:r>
              <a:rPr lang="en-US" dirty="0"/>
              <a:t>4 viewports, 4 additional flanges (?)</a:t>
            </a:r>
            <a:endParaRPr lang="et-EE" dirty="0"/>
          </a:p>
          <a:p>
            <a:r>
              <a:rPr lang="et-EE" dirty="0"/>
              <a:t>Couple of ideas for mounting</a:t>
            </a:r>
          </a:p>
          <a:p>
            <a:pPr lvl="1"/>
            <a:r>
              <a:rPr lang="et-EE" dirty="0"/>
              <a:t>Glass spheres between the layers</a:t>
            </a:r>
          </a:p>
          <a:p>
            <a:pPr lvl="1"/>
            <a:r>
              <a:rPr lang="et-EE" dirty="0"/>
              <a:t>or spacer, maybe made from PEEK</a:t>
            </a:r>
          </a:p>
          <a:p>
            <a:r>
              <a:rPr lang="et-EE" dirty="0"/>
              <a:t>Lesker can do it, but I</a:t>
            </a:r>
            <a:r>
              <a:rPr lang="en-US" dirty="0"/>
              <a:t>’</a:t>
            </a:r>
            <a:r>
              <a:rPr lang="et-EE" dirty="0"/>
              <a:t>m also waiting for a response from </a:t>
            </a:r>
            <a:r>
              <a:rPr lang="en-US" dirty="0" err="1"/>
              <a:t>Allectra</a:t>
            </a:r>
            <a:r>
              <a:rPr lang="en-US" dirty="0"/>
              <a:t> and Pfeiffer</a:t>
            </a:r>
          </a:p>
          <a:p>
            <a:r>
              <a:rPr lang="en-US" dirty="0"/>
              <a:t>The pumps?</a:t>
            </a:r>
            <a:endParaRPr lang="et-E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0063-910B-40B8-98D9-E2142313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12.08.2025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D55A-7E80-4713-862F-2AC3D4D9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746D-3571-4DE9-9B56-F2133D11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2</a:t>
            </a:fld>
            <a:endParaRPr lang="et-E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E452A-F6A7-4EFD-87D7-B94BD400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511" y="1028415"/>
            <a:ext cx="4413624" cy="456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01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10B9-9B55-45A0-920D-04298C7D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A60C-BA4B-4B46-8B86-B90C1230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Went well</a:t>
            </a:r>
          </a:p>
          <a:p>
            <a:r>
              <a:rPr lang="en-US" dirty="0"/>
              <a:t>I won’t write the proceedings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2B04-E486-4E07-B6CC-8EB04CDD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12.08.2025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687E-BCEB-46C8-A0F4-133EA3E6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BCA09-7CE7-4766-93E6-5C2D33E8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3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03794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704D-C8EF-4128-B7E5-75E86F1F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plan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FC71-4B01-497F-9C0E-86623D1C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things to order:</a:t>
            </a:r>
          </a:p>
          <a:p>
            <a:pPr lvl="1"/>
            <a:r>
              <a:rPr lang="en-US" dirty="0"/>
              <a:t>Lasers – Depends on how the currently lasers can perform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Table – Could be ordered, maybe at the same time as the lasers?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Vacuum – I’m gathering quotes, have a rough design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Cavities – I  need to clarify the available </a:t>
            </a:r>
            <a:r>
              <a:rPr lang="en-US" dirty="0" err="1">
                <a:solidFill>
                  <a:srgbClr val="D8DFE3"/>
                </a:solidFill>
              </a:rPr>
              <a:t>RoCs</a:t>
            </a:r>
            <a:r>
              <a:rPr lang="en-US" dirty="0">
                <a:solidFill>
                  <a:srgbClr val="D8DFE3"/>
                </a:solidFill>
              </a:rPr>
              <a:t>, but hope to get the PO out in the coming weeks (by the end of August)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Interlock?</a:t>
            </a:r>
          </a:p>
          <a:p>
            <a:r>
              <a:rPr lang="en-US" dirty="0">
                <a:solidFill>
                  <a:srgbClr val="D8DFE3"/>
                </a:solidFill>
              </a:rPr>
              <a:t>Write the first article comparing the testbed to LISA – A rough draft also by the end of August?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4299-5B7D-48B5-BEDA-7A4139CC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12.08.2025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67BB-D8AE-4424-B4E5-8C7DDD24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A22A-7E59-4014-801A-D9AEC940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4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59868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704D-C8EF-4128-B7E5-75E86F1F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plan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FC71-4B01-497F-9C0E-86623D1C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things to order: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Lasers – Depends on how the currently lasers can perform</a:t>
            </a:r>
          </a:p>
          <a:p>
            <a:pPr lvl="1"/>
            <a:r>
              <a:rPr lang="en-US" dirty="0"/>
              <a:t>Table – Could be ordered, maybe at the same time as the lasers?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Vacuum – I’m gathering quotes, have a rough design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Cavities – I  need to clarify the available </a:t>
            </a:r>
            <a:r>
              <a:rPr lang="en-US" dirty="0" err="1">
                <a:solidFill>
                  <a:srgbClr val="D8DFE3"/>
                </a:solidFill>
              </a:rPr>
              <a:t>RoCs</a:t>
            </a:r>
            <a:r>
              <a:rPr lang="en-US" dirty="0">
                <a:solidFill>
                  <a:srgbClr val="D8DFE3"/>
                </a:solidFill>
              </a:rPr>
              <a:t>, but hope to get the PO out in the coming weeks (by the end of August)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Interlock?</a:t>
            </a:r>
          </a:p>
          <a:p>
            <a:r>
              <a:rPr lang="en-US" dirty="0">
                <a:solidFill>
                  <a:srgbClr val="D8DFE3"/>
                </a:solidFill>
              </a:rPr>
              <a:t>Write the first article comparing the testbed to LISA – A rough draft also by the end of August?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4299-5B7D-48B5-BEDA-7A4139CC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12.08.2025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67BB-D8AE-4424-B4E5-8C7DDD24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A22A-7E59-4014-801A-D9AEC940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5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70179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704D-C8EF-4128-B7E5-75E86F1F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plan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FC71-4B01-497F-9C0E-86623D1C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things to order: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Lasers – Depends on how the currently lasers can perform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Table – Could be ordered, maybe at the same time as the lasers?</a:t>
            </a:r>
          </a:p>
          <a:p>
            <a:pPr lvl="1"/>
            <a:r>
              <a:rPr lang="en-US" dirty="0"/>
              <a:t>Vacuum – I’m gathering quotes, have a rough design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Cavities – I  need to clarify the available </a:t>
            </a:r>
            <a:r>
              <a:rPr lang="en-US" dirty="0" err="1">
                <a:solidFill>
                  <a:srgbClr val="D8DFE3"/>
                </a:solidFill>
              </a:rPr>
              <a:t>RoCs</a:t>
            </a:r>
            <a:r>
              <a:rPr lang="en-US" dirty="0">
                <a:solidFill>
                  <a:srgbClr val="D8DFE3"/>
                </a:solidFill>
              </a:rPr>
              <a:t>, but hope to get the PO out in the coming weeks (by the end of August)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Interlock?</a:t>
            </a:r>
          </a:p>
          <a:p>
            <a:r>
              <a:rPr lang="en-US" dirty="0">
                <a:solidFill>
                  <a:srgbClr val="D8DFE3"/>
                </a:solidFill>
              </a:rPr>
              <a:t>Write the first article comparing the testbed to LISA – A rough draft also by the end of August?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4299-5B7D-48B5-BEDA-7A4139CC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12.08.2025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67BB-D8AE-4424-B4E5-8C7DDD24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A22A-7E59-4014-801A-D9AEC940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6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8427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704D-C8EF-4128-B7E5-75E86F1F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plan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FC71-4B01-497F-9C0E-86623D1C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things to order: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Lasers – Depends on how the currently lasers can perform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Table – Could be ordered, maybe at the same time as the lasers?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Vacuum – I’m gathering quotes, have a rough design</a:t>
            </a:r>
          </a:p>
          <a:p>
            <a:pPr lvl="1"/>
            <a:r>
              <a:rPr lang="en-US" dirty="0"/>
              <a:t>Cavities – I  need to clarify the available </a:t>
            </a:r>
            <a:r>
              <a:rPr lang="en-US" dirty="0" err="1"/>
              <a:t>RoCs</a:t>
            </a:r>
            <a:r>
              <a:rPr lang="en-US" dirty="0"/>
              <a:t>, but hope to get the PO out in the coming weeks (by the end of August)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Interlock?</a:t>
            </a:r>
          </a:p>
          <a:p>
            <a:r>
              <a:rPr lang="en-US" dirty="0">
                <a:solidFill>
                  <a:srgbClr val="D8DFE3"/>
                </a:solidFill>
              </a:rPr>
              <a:t>Write the first article comparing the testbed to LISA – A rough draft also by the end of August?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4299-5B7D-48B5-BEDA-7A4139CC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12.08.2025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67BB-D8AE-4424-B4E5-8C7DDD24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A22A-7E59-4014-801A-D9AEC940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7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62434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704D-C8EF-4128-B7E5-75E86F1F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plan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FC71-4B01-497F-9C0E-86623D1C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things to order: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Lasers – Depends on how the currently lasers can perform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Table – Could be ordered, maybe at the same time as the lasers?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Vacuum – I’m gathering quotes, have a rough design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Cavities – I  need to clarify the available </a:t>
            </a:r>
            <a:r>
              <a:rPr lang="en-US" dirty="0" err="1">
                <a:solidFill>
                  <a:srgbClr val="D8DFE3"/>
                </a:solidFill>
              </a:rPr>
              <a:t>RoCs</a:t>
            </a:r>
            <a:r>
              <a:rPr lang="en-US" dirty="0">
                <a:solidFill>
                  <a:srgbClr val="D8DFE3"/>
                </a:solidFill>
              </a:rPr>
              <a:t>, but hope to get the PO out in the coming weeks (by the end of August)</a:t>
            </a:r>
          </a:p>
          <a:p>
            <a:pPr lvl="1"/>
            <a:r>
              <a:rPr lang="en-US" dirty="0"/>
              <a:t>Interlock?</a:t>
            </a:r>
          </a:p>
          <a:p>
            <a:r>
              <a:rPr lang="en-US" dirty="0">
                <a:solidFill>
                  <a:srgbClr val="D8DFE3"/>
                </a:solidFill>
              </a:rPr>
              <a:t>Write the first article comparing the testbed to LISA – A rough draft also by the end of August?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4299-5B7D-48B5-BEDA-7A4139CC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12.08.2025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67BB-D8AE-4424-B4E5-8C7DDD24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A22A-7E59-4014-801A-D9AEC940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8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659751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704D-C8EF-4128-B7E5-75E86F1F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plan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FC71-4B01-497F-9C0E-86623D1C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8DFE3"/>
                </a:solidFill>
              </a:rPr>
              <a:t>Critical things to order: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Lasers – Depends on how the currently lasers can perform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Table – Could be ordered, maybe at the same time as the lasers?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Vacuum – I’m gathering quotes, have a rough design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Cavities – I  need to clarify the available </a:t>
            </a:r>
            <a:r>
              <a:rPr lang="en-US" dirty="0" err="1">
                <a:solidFill>
                  <a:srgbClr val="D8DFE3"/>
                </a:solidFill>
              </a:rPr>
              <a:t>RoCs</a:t>
            </a:r>
            <a:r>
              <a:rPr lang="en-US" dirty="0">
                <a:solidFill>
                  <a:srgbClr val="D8DFE3"/>
                </a:solidFill>
              </a:rPr>
              <a:t>, but hope to get the PO out in the coming weeks (by the end of August)</a:t>
            </a:r>
          </a:p>
          <a:p>
            <a:pPr lvl="1"/>
            <a:r>
              <a:rPr lang="en-US" dirty="0">
                <a:solidFill>
                  <a:srgbClr val="D8DFE3"/>
                </a:solidFill>
              </a:rPr>
              <a:t>Interlock?</a:t>
            </a:r>
          </a:p>
          <a:p>
            <a:r>
              <a:rPr lang="en-US" dirty="0"/>
              <a:t>Write the first article comparing the testbed to LISA – A rough draft also by the end of August?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4299-5B7D-48B5-BEDA-7A4139CC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12.08.2025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67BB-D8AE-4424-B4E5-8C7DDD24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A22A-7E59-4014-801A-D9AEC940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9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78536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400" dirty="0" smtClean="0">
            <a:solidFill>
              <a:srgbClr val="66798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699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Cavities</vt:lpstr>
      <vt:lpstr>Vacuum and Thermal</vt:lpstr>
      <vt:lpstr>Conference</vt:lpstr>
      <vt:lpstr>Short term plan</vt:lpstr>
      <vt:lpstr>Short term plan</vt:lpstr>
      <vt:lpstr>Short term plan</vt:lpstr>
      <vt:lpstr>Short term plan</vt:lpstr>
      <vt:lpstr>Short term plan</vt:lpstr>
      <vt:lpstr>Short term plan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Terramechanics-based Wheel-terrain Contact Model into a Multi-body Simulation Environment</dc:title>
  <dc:creator>Karin Kruuse</dc:creator>
  <cp:lastModifiedBy>kakruu</cp:lastModifiedBy>
  <cp:revision>184</cp:revision>
  <dcterms:created xsi:type="dcterms:W3CDTF">2023-08-26T08:59:13Z</dcterms:created>
  <dcterms:modified xsi:type="dcterms:W3CDTF">2025-08-12T10:26:49Z</dcterms:modified>
</cp:coreProperties>
</file>