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8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A8B7BF"/>
    <a:srgbClr val="D8DFE3"/>
    <a:srgbClr val="F6F8FA"/>
    <a:srgbClr val="7D858C"/>
    <a:srgbClr val="EFF1F3"/>
    <a:srgbClr val="262324"/>
    <a:srgbClr val="757C80"/>
    <a:srgbClr val="4E5051"/>
    <a:srgbClr val="241F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0" autoAdjust="0"/>
    <p:restoredTop sz="83622" autoAdjust="0"/>
  </p:normalViewPr>
  <p:slideViewPr>
    <p:cSldViewPr snapToGrid="0">
      <p:cViewPr varScale="1">
        <p:scale>
          <a:sx n="135" d="100"/>
          <a:sy n="135" d="100"/>
        </p:scale>
        <p:origin x="128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09.05.25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09.05.25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09.05.25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09.05.25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09.05.25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09.05.25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09.05.25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09.05.25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09.05.25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09.05.25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09.05.25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09.05.25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Measurement System Clocks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189F127-8111-685D-FDAC-4EF41D29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E9068D-D9CE-4CB7-81E6-DB6256C07FAD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B9B43-5C0F-2F64-B835-3D5F5B592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8CEB-9FA6-F900-4FF0-44CD5461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Frequencies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9B3FA-28F0-2C19-44D3-2165872B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06452-B93F-C488-6270-5C48DD48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91107-FDC8-6AFA-723C-0C3B2FF1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DDBF8A5-20CF-A96C-46A3-A7D6B9FED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86812F-0514-4827-9743-FC94CB5C0169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175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F3A96-84B5-21D2-2821-B21D574D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E2B72-ED49-A2E0-5569-5DF2553F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 terms 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6B90E-67AF-56BF-13F0-C377797A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FF2CD-3AEB-172A-4F12-227CCB676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AF6D1-2724-4912-4A44-919A49CA8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49F621C5-6826-0F8A-D15B-DBDA4B325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319901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1E6-10E8-9422-6D3A-5B2CD75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954-E022-A584-0DBD-5710B57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Sampling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BA1F-B9E9-54A0-B801-F82E14C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AC1E-22B3-C098-E60C-96E209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E68E-7B7B-D8F3-62B1-6AAB47D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66F113-FDDF-73C8-5549-B662E3F7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AB2EC5-C78E-4AE6-86BF-8B3D7EAC85C5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6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051E6-10E8-9422-6D3A-5B2CD7530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3954-E022-A584-0DBD-5710B577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 as the Reference Signal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5BA1F-B9E9-54A0-B801-F82E14C8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1AC1E-22B3-C098-E60C-96E209AE4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E68E-7B7B-D8F3-62B1-6AAB47D73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066F113-FDDF-73C8-5549-B662E3F75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BA1449-5DAC-4992-95D9-F94BD71FFBFB}"/>
              </a:ext>
            </a:extLst>
          </p:cNvPr>
          <p:cNvSpPr txBox="1"/>
          <p:nvPr/>
        </p:nvSpPr>
        <p:spPr>
          <a:xfrm>
            <a:off x="9348787" y="2062008"/>
            <a:ext cx="274320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additional ADC noise is removed using the PT.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 the right-side PT is noisier than the left hand one (due to the harness term?).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remedied by a reference interferometer SB-SB </a:t>
            </a:r>
            <a:r>
              <a:rPr lang="en-US" sz="1400" dirty="0" err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beatnote</a:t>
            </a:r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the PT correction, the heterodyne signals are almost exactly given in reference to the PT.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B2EC5-C78E-4AE6-86BF-8B3D7EAC85C5}"/>
              </a:ext>
            </a:extLst>
          </p:cNvPr>
          <p:cNvSpPr txBox="1"/>
          <p:nvPr/>
        </p:nvSpPr>
        <p:spPr>
          <a:xfrm>
            <a:off x="8820150" y="476250"/>
            <a:ext cx="32718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USO – Ultra Stable Oscillator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 CLK – Phasemeter system clock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USB – Upper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LSB – Lower Sideband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PT – Pilot Tone</a:t>
            </a: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– Laser Assembly</a:t>
            </a:r>
            <a:endParaRPr lang="LID4096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C069FB-A646-435F-9B9C-1CE74CCB4CA1}"/>
              </a:ext>
            </a:extLst>
          </p:cNvPr>
          <p:cNvCxnSpPr>
            <a:cxnSpLocks/>
          </p:cNvCxnSpPr>
          <p:nvPr/>
        </p:nvCxnSpPr>
        <p:spPr>
          <a:xfrm>
            <a:off x="10658475" y="2566939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28E09B-3FD0-4D96-AB8E-B79E49F0D8E8}"/>
              </a:ext>
            </a:extLst>
          </p:cNvPr>
          <p:cNvCxnSpPr>
            <a:cxnSpLocks/>
          </p:cNvCxnSpPr>
          <p:nvPr/>
        </p:nvCxnSpPr>
        <p:spPr>
          <a:xfrm>
            <a:off x="10658475" y="3617540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D05F39-3045-4790-A96A-8DF8E6CD3DAD}"/>
              </a:ext>
            </a:extLst>
          </p:cNvPr>
          <p:cNvCxnSpPr>
            <a:cxnSpLocks/>
          </p:cNvCxnSpPr>
          <p:nvPr/>
        </p:nvCxnSpPr>
        <p:spPr>
          <a:xfrm>
            <a:off x="10658475" y="4478964"/>
            <a:ext cx="0" cy="409575"/>
          </a:xfrm>
          <a:prstGeom prst="straightConnector1">
            <a:avLst/>
          </a:prstGeom>
          <a:ln w="28575">
            <a:solidFill>
              <a:srgbClr val="66798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86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4682-4182-8B1C-E23E-0C6C79B2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995-BBE0-E09F-4E34-421F9ED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Stringent Differential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992B-01C7-789B-B818-74702E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138A-0C24-2936-5A8E-25F50A6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911-D743-111A-4405-EE0B8A8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8F2593-5DAC-2783-39EF-9D87E3A4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</p:spTree>
    <p:extLst>
      <p:ext uri="{BB962C8B-B14F-4D97-AF65-F5344CB8AC3E}">
        <p14:creationId xmlns:p14="http://schemas.microsoft.com/office/powerpoint/2010/main" val="98335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A4682-4182-8B1C-E23E-0C6C79B27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AF995-BBE0-E09F-4E34-421F9ED7E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 for </a:t>
            </a:r>
            <a:r>
              <a:rPr lang="en-US" dirty="0" err="1"/>
              <a:t>miniLISA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992B-01C7-789B-B818-74702EB75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5138A-0C24-2936-5A8E-25F50A6D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09.05.25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0F911-D743-111A-4405-EE0B8A8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88F2593-5DAC-2783-39EF-9D87E3A4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-530080" y="685800"/>
            <a:ext cx="15114759" cy="648830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03D70B-3164-496C-A683-56D86FE3381A}"/>
              </a:ext>
            </a:extLst>
          </p:cNvPr>
          <p:cNvSpPr txBox="1"/>
          <p:nvPr/>
        </p:nvSpPr>
        <p:spPr>
          <a:xfrm>
            <a:off x="8582025" y="1347788"/>
            <a:ext cx="32099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we only have one laser, one EOM per spacecraft.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it makes sense to generate only one PT per spacecraft.</a:t>
            </a:r>
          </a:p>
          <a:p>
            <a:pPr algn="l"/>
            <a:endParaRPr lang="en-US" sz="1400" dirty="0">
              <a:solidFill>
                <a:srgbClr val="6679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400" dirty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would mean that the inclusion of the reference interferometer for this purpose would be unnecessary.</a:t>
            </a:r>
          </a:p>
        </p:txBody>
      </p:sp>
    </p:spTree>
    <p:extLst>
      <p:ext uri="{BB962C8B-B14F-4D97-AF65-F5344CB8AC3E}">
        <p14:creationId xmlns:p14="http://schemas.microsoft.com/office/powerpoint/2010/main" val="395328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136</TotalTime>
  <Words>248</Words>
  <Application>Microsoft Macintosh PowerPoint</Application>
  <PresentationFormat>Widescreen</PresentationFormat>
  <Paragraphs>67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Phase Measurement System Clocks</vt:lpstr>
      <vt:lpstr>The Frequencies</vt:lpstr>
      <vt:lpstr>Noise terms </vt:lpstr>
      <vt:lpstr>Signal Sampling</vt:lpstr>
      <vt:lpstr>PT as the Reference Signal</vt:lpstr>
      <vt:lpstr>Most Stringent Differential</vt:lpstr>
      <vt:lpstr>Take-away for miniLISA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user</cp:lastModifiedBy>
  <cp:revision>162</cp:revision>
  <dcterms:created xsi:type="dcterms:W3CDTF">2023-08-26T08:59:13Z</dcterms:created>
  <dcterms:modified xsi:type="dcterms:W3CDTF">2025-05-09T09:42:26Z</dcterms:modified>
</cp:coreProperties>
</file>