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FE3481-4DC0-5320-5BA5-9DED241133D6}" name="Karin Kruuse" initials="KK" userId="S::kruuseka@ut.ee::9d3667ca-44b3-49ee-bafc-89fda7f076a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ruu" initials="k" lastIdx="19" clrIdx="0">
    <p:extLst>
      <p:ext uri="{19B8F6BF-5375-455C-9EA6-DF929625EA0E}">
        <p15:presenceInfo xmlns:p15="http://schemas.microsoft.com/office/powerpoint/2012/main" userId="kakru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82"/>
    <a:srgbClr val="D8DFE3"/>
    <a:srgbClr val="4C5960"/>
    <a:srgbClr val="7D858C"/>
    <a:srgbClr val="2E363A"/>
    <a:srgbClr val="F6F8FA"/>
    <a:srgbClr val="A8B7BF"/>
    <a:srgbClr val="EFF1F3"/>
    <a:srgbClr val="262324"/>
    <a:srgbClr val="75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83622" autoAdjust="0"/>
  </p:normalViewPr>
  <p:slideViewPr>
    <p:cSldViewPr snapToGrid="0">
      <p:cViewPr varScale="1">
        <p:scale>
          <a:sx n="137" d="100"/>
          <a:sy n="137" d="100"/>
        </p:scale>
        <p:origin x="11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B2D2-06A2-4596-9391-656CA05E965F}" type="datetimeFigureOut">
              <a:rPr lang="et-EE" smtClean="0"/>
              <a:t>19.08.2025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29CB-E484-4F61-9C3E-A471CEC4EF7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12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0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E412FDE-1CFE-48F6-820F-9C443C301228}" type="datetime1">
              <a:rPr lang="et-EE" smtClean="0"/>
              <a:t>19.08.2025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329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0CFC-214E-42F4-8B82-CC6D451BD70F}" type="datetime1">
              <a:rPr lang="et-EE" smtClean="0"/>
              <a:t>19.08.2025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04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BF1-41C1-47B8-ACAE-F9884B88C63A}" type="datetime1">
              <a:rPr lang="et-EE" smtClean="0"/>
              <a:t>19.08.2025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32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600" b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" y="1161756"/>
            <a:ext cx="10515600" cy="4365423"/>
          </a:xfrm>
        </p:spPr>
        <p:txBody>
          <a:bodyPr/>
          <a:lstStyle>
            <a:lvl1pPr marL="91440">
              <a:defRPr sz="2400"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44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1CF8E31-244F-4A6A-A7D5-704B96C48AAE}" type="datetime1">
              <a:rPr lang="et-EE" smtClean="0"/>
              <a:t>19.08.2025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47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CFE6F3-8EA7-20B6-44B8-4BBDC4361948}"/>
              </a:ext>
            </a:extLst>
          </p:cNvPr>
          <p:cNvSpPr txBox="1">
            <a:spLocks/>
          </p:cNvSpPr>
          <p:nvPr userDrawn="1"/>
        </p:nvSpPr>
        <p:spPr>
          <a:xfrm>
            <a:off x="37684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/>
              <a:t>28.08.2023</a:t>
            </a:r>
            <a:endParaRPr lang="et-E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BAF38B-E3FE-B466-B6EB-A14DD731454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833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296B-3A94-4787-AA7D-8DC0AEE88FD4}" type="datetime1">
              <a:rPr lang="et-EE" smtClean="0"/>
              <a:t>19.08.2025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80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1C1-87AF-4EAC-9696-BB82432B7753}" type="datetime1">
              <a:rPr lang="et-EE" smtClean="0"/>
              <a:t>19.08.2025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0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E3B0-4572-4FE0-8E55-6746BFAADA96}" type="datetime1">
              <a:rPr lang="et-EE" smtClean="0"/>
              <a:t>19.08.2025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9F6E4-9020-7783-DE83-4C47CF31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200" b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D14-98D7-455C-9D0D-2863E0C0AA0D}" type="datetime1">
              <a:rPr lang="et-EE" smtClean="0"/>
              <a:t>19.08.2025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46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7DBE-8AE5-4A6F-9E25-F62C693D8ED5}" type="datetime1">
              <a:rPr lang="et-EE" smtClean="0"/>
              <a:t>19.08.2025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925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51F9-97BE-4EFF-9934-D6DB8E40FF5E}" type="datetime1">
              <a:rPr lang="et-EE" smtClean="0"/>
              <a:t>19.08.2025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69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7C7EEDD-722C-4F14-9239-A37AD281B51F}" type="datetime1">
              <a:rPr lang="et-EE" smtClean="0"/>
              <a:t>19.08.2025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06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4989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6798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F9D3-B8B9-5667-E779-4A8FD487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9C12-1ED8-E481-F2D6-165A160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Cavities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1BC8-41FD-F1B1-B9C0-8B2802B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2E36-E43E-9DF4-20B7-5272595F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19.08.2025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D48D-A0EC-DAD7-C766-AE3B70A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2E57FC-392D-4D15-8393-67B26091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42" y="1161756"/>
            <a:ext cx="11142895" cy="4365423"/>
          </a:xfrm>
        </p:spPr>
        <p:txBody>
          <a:bodyPr/>
          <a:lstStyle/>
          <a:p>
            <a:r>
              <a:rPr lang="en-US" dirty="0"/>
              <a:t>No answer from </a:t>
            </a:r>
            <a:r>
              <a:rPr lang="en-US" dirty="0" err="1"/>
              <a:t>Layertec</a:t>
            </a:r>
            <a:r>
              <a:rPr lang="en-US" dirty="0"/>
              <a:t> regarding the mirrors – seems the point of contact is away still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3973A-4DE4-4240-8781-0DEAC1A2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02" y="2216419"/>
            <a:ext cx="4493726" cy="37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5E452A-F6A7-4EFD-87D7-B94BD400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97" y="1284408"/>
            <a:ext cx="4413624" cy="45657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2603F-F808-43FF-B812-C17E5CEA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and Thermal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EE2F-4312-4FAC-AFBA-27E65F49E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43" y="1161756"/>
            <a:ext cx="8237238" cy="4365423"/>
          </a:xfrm>
        </p:spPr>
        <p:txBody>
          <a:bodyPr/>
          <a:lstStyle/>
          <a:p>
            <a:r>
              <a:rPr lang="en-US" dirty="0"/>
              <a:t>Philip can design the shields, he already did it for Hexagon.</a:t>
            </a:r>
          </a:p>
          <a:p>
            <a:pPr lvl="1"/>
            <a:r>
              <a:rPr lang="en-US" dirty="0"/>
              <a:t>Sent him input from my side, I’m yet to receive anything back</a:t>
            </a:r>
          </a:p>
          <a:p>
            <a:pPr lvl="1"/>
            <a:r>
              <a:rPr lang="en-US" dirty="0"/>
              <a:t>I’m unsure about a suitable beam height</a:t>
            </a:r>
          </a:p>
          <a:p>
            <a:r>
              <a:rPr lang="en-US" dirty="0"/>
              <a:t>Pfeiffer and </a:t>
            </a:r>
            <a:r>
              <a:rPr lang="en-US" dirty="0" err="1"/>
              <a:t>Allectra</a:t>
            </a:r>
            <a:r>
              <a:rPr lang="en-US" dirty="0"/>
              <a:t> also have not responded.  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0063-910B-40B8-98D9-E2142313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19.08.2025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D55A-7E80-4713-862F-2AC3D4D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746D-3571-4DE9-9B56-F2133D11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2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3301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6C68-A0C2-4F4E-8423-B9E47488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 Meeting with Michaela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7988-8135-4ABA-A453-E098A806E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42" y="1161756"/>
            <a:ext cx="11681324" cy="4365423"/>
          </a:xfrm>
        </p:spPr>
        <p:txBody>
          <a:bodyPr/>
          <a:lstStyle/>
          <a:p>
            <a:r>
              <a:rPr lang="en-US" dirty="0"/>
              <a:t>The table should be in the lab before the safety wall</a:t>
            </a:r>
          </a:p>
          <a:p>
            <a:pPr lvl="1"/>
            <a:r>
              <a:rPr lang="en-US" dirty="0"/>
              <a:t>Thorlabs lists a availability as 1 week for the table and legs (probably not true)</a:t>
            </a:r>
          </a:p>
          <a:p>
            <a:pPr lvl="1"/>
            <a:r>
              <a:rPr lang="en-US" dirty="0"/>
              <a:t>The safety wall will presumably take months</a:t>
            </a:r>
          </a:p>
          <a:p>
            <a:r>
              <a:rPr lang="en-US" dirty="0"/>
              <a:t>It probably makes most sense to do a deeper clean in the lab after the safety wall is installed?</a:t>
            </a:r>
          </a:p>
          <a:p>
            <a:pPr lvl="1"/>
            <a:r>
              <a:rPr lang="en-US" dirty="0"/>
              <a:t>Udo is yet to answer my email</a:t>
            </a:r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0549F-1AF9-4A15-9CD0-535A6B78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19.08.2025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1FB1-6957-4D08-804E-7A26EEC3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A346-C2A2-4A35-8C5B-D5038F54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3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9118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7BD1-919B-4F3C-993D-CA595963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Table</a:t>
            </a:r>
            <a:endParaRPr lang="LID4096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3BBAC8-4DDA-4CA0-A3B7-38C778CA0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125" y="2455537"/>
            <a:ext cx="4842518" cy="43656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820B-95E4-422D-B761-98F23716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19.08.2025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6652-77A4-4081-A910-D91B8961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DFE80-9BB2-4212-9149-25547ACC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4</a:t>
            </a:fld>
            <a:endParaRPr lang="et-E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BEED96-D058-4006-8ED7-4B908B83C4DD}"/>
              </a:ext>
            </a:extLst>
          </p:cNvPr>
          <p:cNvSpPr txBox="1">
            <a:spLocks/>
          </p:cNvSpPr>
          <p:nvPr/>
        </p:nvSpPr>
        <p:spPr>
          <a:xfrm>
            <a:off x="224442" y="1161756"/>
            <a:ext cx="11681324" cy="436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Thorlabs has a compatible stand alone shelf for the optical table (about 2 m high) </a:t>
            </a:r>
          </a:p>
          <a:p>
            <a:r>
              <a:rPr lang="en-US" dirty="0"/>
              <a:t>The full price would be 4443.07 + 3590.81 + 2299.26 = 10333.14 &lt; 15000</a:t>
            </a:r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4727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400" dirty="0" smtClean="0">
            <a:solidFill>
              <a:srgbClr val="66798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173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Cavities</vt:lpstr>
      <vt:lpstr>Vacuum and Thermal</vt:lpstr>
      <vt:lpstr>Follow-up Meeting with Michaela</vt:lpstr>
      <vt:lpstr>About the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Terramechanics-based Wheel-terrain Contact Model into a Multi-body Simulation Environment</dc:title>
  <dc:creator>Karin Kruuse</dc:creator>
  <cp:lastModifiedBy>kakruu</cp:lastModifiedBy>
  <cp:revision>187</cp:revision>
  <dcterms:created xsi:type="dcterms:W3CDTF">2023-08-26T08:59:13Z</dcterms:created>
  <dcterms:modified xsi:type="dcterms:W3CDTF">2025-08-19T11:06:02Z</dcterms:modified>
</cp:coreProperties>
</file>