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1"/>
  </p:sldMasterIdLst>
  <p:notesMasterIdLst>
    <p:notesMasterId r:id="rId7"/>
  </p:notesMasterIdLst>
  <p:sldIdLst>
    <p:sldId id="258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CFE3481-4DC0-5320-5BA5-9DED241133D6}" name="Karin Kruuse" initials="KK" userId="S::kruuseka@ut.ee::9d3667ca-44b3-49ee-bafc-89fda7f076aa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kakruu" initials="k" lastIdx="19" clrIdx="0">
    <p:extLst>
      <p:ext uri="{19B8F6BF-5375-455C-9EA6-DF929625EA0E}">
        <p15:presenceInfo xmlns:p15="http://schemas.microsoft.com/office/powerpoint/2012/main" userId="kakru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5960"/>
    <a:srgbClr val="7D858C"/>
    <a:srgbClr val="2E363A"/>
    <a:srgbClr val="667982"/>
    <a:srgbClr val="D8DFE3"/>
    <a:srgbClr val="F6F8FA"/>
    <a:srgbClr val="A8B7BF"/>
    <a:srgbClr val="EFF1F3"/>
    <a:srgbClr val="262324"/>
    <a:srgbClr val="757C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9" autoAdjust="0"/>
    <p:restoredTop sz="83622" autoAdjust="0"/>
  </p:normalViewPr>
  <p:slideViewPr>
    <p:cSldViewPr snapToGrid="0">
      <p:cViewPr varScale="1">
        <p:scale>
          <a:sx n="137" d="100"/>
          <a:sy n="137" d="100"/>
        </p:scale>
        <p:origin x="1136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81B2D2-06A2-4596-9391-656CA05E965F}" type="datetimeFigureOut">
              <a:rPr lang="et-EE" smtClean="0"/>
              <a:t>11.08.2025</a:t>
            </a:fld>
            <a:endParaRPr lang="et-E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t-E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t-E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F329CB-E484-4F61-9C3E-A471CEC4EF7E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749125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3062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0E412FDE-1CFE-48F6-820F-9C443C301228}" type="datetime1">
              <a:rPr lang="et-EE" smtClean="0"/>
              <a:t>11.08.2025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632951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C0CFC-214E-42F4-8B82-CC6D451BD70F}" type="datetime1">
              <a:rPr lang="et-EE" smtClean="0"/>
              <a:t>11.08.2025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000484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58BF1-41C1-47B8-ACAE-F9884B88C63A}" type="datetime1">
              <a:rPr lang="et-EE" smtClean="0"/>
              <a:t>11.08.2025</a:t>
            </a:fld>
            <a:endParaRPr lang="et-E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8932994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600" b="1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4443" y="1161756"/>
            <a:ext cx="10515600" cy="4365423"/>
          </a:xfrm>
        </p:spPr>
        <p:txBody>
          <a:bodyPr/>
          <a:lstStyle>
            <a:lvl1pPr marL="91440">
              <a:defRPr sz="2400"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b="0">
                <a:solidFill>
                  <a:srgbClr val="66798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2444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1CF8E31-244F-4A6A-A7D5-704B96C48AAE}" type="datetime1">
              <a:rPr lang="et-EE" smtClean="0"/>
              <a:t>11.08.2025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3184781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D3CFE6F3-8EA7-20B6-44B8-4BBDC4361948}"/>
              </a:ext>
            </a:extLst>
          </p:cNvPr>
          <p:cNvSpPr txBox="1">
            <a:spLocks/>
          </p:cNvSpPr>
          <p:nvPr userDrawn="1"/>
        </p:nvSpPr>
        <p:spPr>
          <a:xfrm>
            <a:off x="376843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t-EE"/>
              <a:t>28.08.2023</a:t>
            </a:r>
            <a:endParaRPr lang="et-EE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F3BAF38B-E3FE-B466-B6EB-A14DD731454D}"/>
              </a:ext>
            </a:extLst>
          </p:cNvPr>
          <p:cNvSpPr txBox="1">
            <a:spLocks/>
          </p:cNvSpPr>
          <p:nvPr userDrawn="1"/>
        </p:nvSpPr>
        <p:spPr>
          <a:xfrm>
            <a:off x="8763000" y="6508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883320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92296B-3A94-4787-AA7D-8DC0AEE88FD4}" type="datetime1">
              <a:rPr lang="et-EE" smtClean="0"/>
              <a:t>11.08.2025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418075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5751C1-87AF-4EAC-9696-BB82432B7753}" type="datetime1">
              <a:rPr lang="et-EE" smtClean="0"/>
              <a:t>11.08.2025</a:t>
            </a:fld>
            <a:endParaRPr lang="et-E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9506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93E3B0-4572-4FE0-8E55-6746BFAADA96}" type="datetime1">
              <a:rPr lang="et-EE" smtClean="0"/>
              <a:t>11.08.2025</a:t>
            </a:fld>
            <a:endParaRPr lang="et-E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9F6E4-9020-7783-DE83-4C47CF315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443" y="241069"/>
            <a:ext cx="10298083" cy="889462"/>
          </a:xfrm>
        </p:spPr>
        <p:txBody>
          <a:bodyPr>
            <a:normAutofit/>
          </a:bodyPr>
          <a:lstStyle>
            <a:lvl1pPr marL="91440">
              <a:defRPr sz="3200" b="1">
                <a:solidFill>
                  <a:schemeClr val="tx1">
                    <a:lumMod val="9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94470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C4D14-98D7-455C-9D0D-2863E0C0AA0D}" type="datetime1">
              <a:rPr lang="et-EE" smtClean="0"/>
              <a:t>11.08.2025</a:t>
            </a:fld>
            <a:endParaRPr lang="et-E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374633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997DBE-8AE5-4A6F-9E25-F62C693D8ED5}" type="datetime1">
              <a:rPr lang="et-EE" smtClean="0"/>
              <a:t>11.08.2025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21925047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51F9-97BE-4EFF-9934-D6DB8E40FF5E}" type="datetime1">
              <a:rPr lang="et-EE" smtClean="0"/>
              <a:t>11.08.2025</a:t>
            </a:fld>
            <a:endParaRPr lang="et-E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t>‹#›</a:t>
            </a:fld>
            <a:endParaRPr lang="et-EE"/>
          </a:p>
        </p:txBody>
      </p:sp>
    </p:spTree>
    <p:extLst>
      <p:ext uri="{BB962C8B-B14F-4D97-AF65-F5344CB8AC3E}">
        <p14:creationId xmlns:p14="http://schemas.microsoft.com/office/powerpoint/2010/main" val="35869815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E7C7EEDD-722C-4F14-9239-A37AD281B51F}" type="datetime1">
              <a:rPr lang="et-EE" smtClean="0"/>
              <a:t>11.08.2025</a:t>
            </a:fld>
            <a:endParaRPr lang="et-E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t-EE"/>
              <a:t>Weekly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50679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fld id="{9F39E346-B1F3-4075-BD67-234EF0F10AC6}" type="slidenum">
              <a:rPr lang="et-EE" smtClean="0"/>
              <a:pPr/>
              <a:t>‹#›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4498942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667982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b="1" kern="1200">
          <a:solidFill>
            <a:srgbClr val="66798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2F9D3-B8B9-5667-E779-4A8FD487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89C12-1ED8-E481-F2D6-165A1604C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Cavities</a:t>
            </a:r>
            <a:endParaRPr lang="et-E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F1BC8-41FD-F1B1-B9C0-8B2802B0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/>
              <a:t>1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CE2E36-E43E-9DF4-20B7-5272595FC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EEE099-2A99-443B-9970-120A01131372}" type="datetime1">
              <a:rPr lang="et-EE" smtClean="0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11.08.2025</a:t>
            </a:fld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CD48D-A0EC-DAD7-C766-AE3B70AEC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 dirty="0" err="1">
                <a:solidFill>
                  <a:srgbClr val="A8B7B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Weekly</a:t>
            </a:r>
            <a:endParaRPr lang="et-EE" dirty="0">
              <a:solidFill>
                <a:srgbClr val="A8B7B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32E57FC-392D-4D15-8393-67B26091D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spacers and the mirrors can be manufactured and assembled by </a:t>
            </a:r>
            <a:r>
              <a:rPr lang="en-US" dirty="0" err="1"/>
              <a:t>Layertec</a:t>
            </a:r>
            <a:r>
              <a:rPr lang="en-US" dirty="0"/>
              <a:t>.</a:t>
            </a:r>
          </a:p>
          <a:p>
            <a:r>
              <a:rPr lang="en-US" dirty="0"/>
              <a:t>5 months from PO</a:t>
            </a:r>
          </a:p>
          <a:p>
            <a:r>
              <a:rPr lang="en-US" dirty="0"/>
              <a:t>Picture with parameters</a:t>
            </a:r>
          </a:p>
        </p:txBody>
      </p:sp>
    </p:spTree>
    <p:extLst>
      <p:ext uri="{BB962C8B-B14F-4D97-AF65-F5344CB8AC3E}">
        <p14:creationId xmlns:p14="http://schemas.microsoft.com/office/powerpoint/2010/main" val="557477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2603F-F808-43FF-B812-C17E5CEA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Vacuum and Thermal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8EE2F-4312-4FAC-AFBA-27E65F49E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Tank pic</a:t>
            </a:r>
          </a:p>
          <a:p>
            <a:r>
              <a:rPr lang="en-US" dirty="0"/>
              <a:t>Layers for shielding</a:t>
            </a:r>
          </a:p>
          <a:p>
            <a:r>
              <a:rPr lang="en-US" dirty="0"/>
              <a:t>Mounting of shields</a:t>
            </a:r>
          </a:p>
          <a:p>
            <a:r>
              <a:rPr lang="en-US" dirty="0"/>
              <a:t>Pumps? And the system for the pumps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F90063-910B-40B8-98D9-E2142313E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11.08.2025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B4D55A-7E80-4713-862F-2AC3D4D96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1746D-3571-4DE9-9B56-F2133D11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2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033019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010B9-9B55-45A0-920D-04298C7DC9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Conference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5A60C-BA4B-4B46-8B86-B90C123010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 I wont write the proceedings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062B04-E486-4E07-B6CC-8EB04CDD6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11.08.2025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DC687E-BCEB-46C8-A0F4-133EA3E64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DBCA09-7CE7-4766-93E6-5C2D33E8F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3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2037946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704D-C8EF-4128-B7E5-75E86F1F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 term plan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CFC71-4B01-497F-9C0E-86623D1C5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Critical things to order:</a:t>
            </a:r>
          </a:p>
          <a:p>
            <a:pPr lvl="1"/>
            <a:r>
              <a:rPr lang="en-US" dirty="0"/>
              <a:t>Lasers</a:t>
            </a:r>
          </a:p>
          <a:p>
            <a:pPr lvl="1"/>
            <a:r>
              <a:rPr lang="en-US" dirty="0"/>
              <a:t>Table</a:t>
            </a:r>
          </a:p>
          <a:p>
            <a:pPr lvl="1"/>
            <a:r>
              <a:rPr lang="en-US" dirty="0"/>
              <a:t>Vacuum</a:t>
            </a:r>
          </a:p>
          <a:p>
            <a:pPr lvl="1"/>
            <a:r>
              <a:rPr lang="en-US" dirty="0"/>
              <a:t>Cavities</a:t>
            </a:r>
          </a:p>
          <a:p>
            <a:pPr lvl="1"/>
            <a:r>
              <a:rPr lang="en-US" dirty="0"/>
              <a:t>Interlock?</a:t>
            </a:r>
          </a:p>
          <a:p>
            <a:r>
              <a:rPr lang="en-US" dirty="0"/>
              <a:t>Write the first article comparing </a:t>
            </a:r>
            <a:r>
              <a:rPr lang="en-US"/>
              <a:t>the testbed to LISA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704299-5B7D-48B5-BEDA-7A4139CCF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11.08.2025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567BB-D8AE-4424-B4E5-8C7DDD24E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16A22A-7E59-4014-801A-D9AEC9405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4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5986825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2EFBD-5F08-43C0-BE93-D7FD95954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17556-4098-439A-BCF9-903E23F1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Lasers and table</a:t>
            </a:r>
          </a:p>
          <a:p>
            <a:r>
              <a:rPr lang="en-US" dirty="0"/>
              <a:t>And the lab infrastructure</a:t>
            </a:r>
          </a:p>
          <a:p>
            <a:r>
              <a:rPr lang="en-US" dirty="0"/>
              <a:t>I need a TAC committee</a:t>
            </a:r>
            <a:endParaRPr lang="LID4096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1CB81-65A3-4F21-BB8C-2DD5854BB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CF8E31-244F-4A6A-A7D5-704B96C48AAE}" type="datetime1">
              <a:rPr lang="et-EE" smtClean="0"/>
              <a:t>11.08.2025</a:t>
            </a:fld>
            <a:endParaRPr lang="et-EE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E7F83D-3673-493A-9F65-68832AB99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t-EE"/>
              <a:t>Weekly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EE5B2F-5B77-4616-9F7B-F35BB8282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39E346-B1F3-4075-BD67-234EF0F10AC6}" type="slidenum">
              <a:rPr lang="et-EE" smtClean="0"/>
              <a:pPr/>
              <a:t>5</a:t>
            </a:fld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0212341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>
        <a:spAutoFit/>
      </a:bodyPr>
      <a:lstStyle>
        <a:defPPr algn="l">
          <a:defRPr sz="1400" dirty="0" smtClean="0">
            <a:solidFill>
              <a:srgbClr val="667982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98</Words>
  <Application>Microsoft Office PowerPoint</Application>
  <PresentationFormat>Widescreen</PresentationFormat>
  <Paragraphs>38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Cavities</vt:lpstr>
      <vt:lpstr>Vacuum and Thermal</vt:lpstr>
      <vt:lpstr>Conference</vt:lpstr>
      <vt:lpstr>Short term plan</vt:lpstr>
      <vt:lpstr>Issues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Implementing a Terramechanics-based Wheel-terrain Contact Model into a Multi-body Simulation Environment</dc:title>
  <dc:creator>Karin Kruuse</dc:creator>
  <cp:lastModifiedBy>kakruu</cp:lastModifiedBy>
  <cp:revision>180</cp:revision>
  <dcterms:created xsi:type="dcterms:W3CDTF">2023-08-26T08:59:13Z</dcterms:created>
  <dcterms:modified xsi:type="dcterms:W3CDTF">2025-08-11T13:52:33Z</dcterms:modified>
</cp:coreProperties>
</file>