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FE3481-4DC0-5320-5BA5-9DED241133D6}" name="Karin Kruuse" initials="KK" userId="S::kruuseka@ut.ee::9d3667ca-44b3-49ee-bafc-89fda7f076a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kruu" initials="k" lastIdx="19" clrIdx="0">
    <p:extLst>
      <p:ext uri="{19B8F6BF-5375-455C-9EA6-DF929625EA0E}">
        <p15:presenceInfo xmlns:p15="http://schemas.microsoft.com/office/powerpoint/2012/main" userId="kakru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82"/>
    <a:srgbClr val="D8DFE3"/>
    <a:srgbClr val="4C5960"/>
    <a:srgbClr val="7D858C"/>
    <a:srgbClr val="2E363A"/>
    <a:srgbClr val="F6F8FA"/>
    <a:srgbClr val="A8B7BF"/>
    <a:srgbClr val="EFF1F3"/>
    <a:srgbClr val="262324"/>
    <a:srgbClr val="75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4" autoAdjust="0"/>
    <p:restoredTop sz="83622" autoAdjust="0"/>
  </p:normalViewPr>
  <p:slideViewPr>
    <p:cSldViewPr snapToGrid="0">
      <p:cViewPr varScale="1">
        <p:scale>
          <a:sx n="135" d="100"/>
          <a:sy n="135" d="100"/>
        </p:scale>
        <p:origin x="146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1B2D2-06A2-4596-9391-656CA05E965F}" type="datetimeFigureOut">
              <a:rPr lang="et-EE" smtClean="0"/>
              <a:t>26.08.25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329CB-E484-4F61-9C3E-A471CEC4EF7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12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306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E412FDE-1CFE-48F6-820F-9C443C301228}" type="datetime1">
              <a:rPr lang="et-EE" smtClean="0"/>
              <a:t>26.08.25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329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C0CFC-214E-42F4-8B82-CC6D451BD70F}" type="datetime1">
              <a:rPr lang="et-EE" smtClean="0"/>
              <a:t>26.08.25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0048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BF1-41C1-47B8-ACAE-F9884B88C63A}" type="datetime1">
              <a:rPr lang="et-EE" smtClean="0"/>
              <a:t>26.08.25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9329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600" b="1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43" y="1161756"/>
            <a:ext cx="10515600" cy="4365423"/>
          </a:xfrm>
        </p:spPr>
        <p:txBody>
          <a:bodyPr/>
          <a:lstStyle>
            <a:lvl1pPr marL="91440">
              <a:defRPr sz="2400"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44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1CF8E31-244F-4A6A-A7D5-704B96C48AAE}" type="datetime1">
              <a:rPr lang="et-EE" smtClean="0"/>
              <a:t>26.08.25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847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CFE6F3-8EA7-20B6-44B8-4BBDC4361948}"/>
              </a:ext>
            </a:extLst>
          </p:cNvPr>
          <p:cNvSpPr txBox="1">
            <a:spLocks/>
          </p:cNvSpPr>
          <p:nvPr userDrawn="1"/>
        </p:nvSpPr>
        <p:spPr>
          <a:xfrm>
            <a:off x="376843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/>
              <a:t>28.08.2023</a:t>
            </a:r>
            <a:endParaRPr lang="et-E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BAF38B-E3FE-B466-B6EB-A14DD731454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88332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296B-3A94-4787-AA7D-8DC0AEE88FD4}" type="datetime1">
              <a:rPr lang="et-EE" smtClean="0"/>
              <a:t>26.08.25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180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1C1-87AF-4EAC-9696-BB82432B7753}" type="datetime1">
              <a:rPr lang="et-EE" smtClean="0"/>
              <a:t>26.08.25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506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E3B0-4572-4FE0-8E55-6746BFAADA96}" type="datetime1">
              <a:rPr lang="et-EE" smtClean="0"/>
              <a:t>26.08.25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9F6E4-9020-7783-DE83-4C47CF31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200" b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44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D14-98D7-455C-9D0D-2863E0C0AA0D}" type="datetime1">
              <a:rPr lang="et-EE" smtClean="0"/>
              <a:t>26.08.25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7463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7DBE-8AE5-4A6F-9E25-F62C693D8ED5}" type="datetime1">
              <a:rPr lang="et-EE" smtClean="0"/>
              <a:t>26.08.25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9250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51F9-97BE-4EFF-9934-D6DB8E40FF5E}" type="datetime1">
              <a:rPr lang="et-EE" smtClean="0"/>
              <a:t>26.08.25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8698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7C7EEDD-722C-4F14-9239-A37AD281B51F}" type="datetime1">
              <a:rPr lang="et-EE" smtClean="0"/>
              <a:t>26.08.25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06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4989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66798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2F9D3-B8B9-5667-E779-4A8FD4871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33973A-4DE4-4240-8781-0DEAC1A2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226" y="2813566"/>
            <a:ext cx="4493726" cy="3725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889C12-1ED8-E481-F2D6-165A1604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Cavities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F1BC8-41FD-F1B1-B9C0-8B2802B0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E2E36-E43E-9DF4-20B7-5272595F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26.08.25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CD48D-A0EC-DAD7-C766-AE3B70AE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2E57FC-392D-4D15-8393-67B26091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42" y="1161756"/>
            <a:ext cx="11142895" cy="4365423"/>
          </a:xfrm>
        </p:spPr>
        <p:txBody>
          <a:bodyPr/>
          <a:lstStyle/>
          <a:p>
            <a:r>
              <a:rPr lang="en-US" dirty="0"/>
              <a:t>Two more points from </a:t>
            </a:r>
            <a:r>
              <a:rPr lang="en-US" dirty="0" err="1"/>
              <a:t>Layertec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“You should as well avoid mounting which would apply sheer or rotational forces.”</a:t>
            </a:r>
          </a:p>
          <a:p>
            <a:pPr lvl="1"/>
            <a:r>
              <a:rPr lang="en-US" dirty="0"/>
              <a:t>“we do CRD on the mirrors before contacting on the cavity (due to the geometry we cannot measure the whole cavity). The geometrical dimensions are verified during the production as well.”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50138-0F0B-E309-A516-CAA688BE6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4161510"/>
            <a:ext cx="7772400" cy="11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7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5EDCFC-8485-4D78-B972-5AB089AC4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0701" y="3689489"/>
            <a:ext cx="3835327" cy="316851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5E452A-F6A7-4EFD-87D7-B94BD400C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605" y="97474"/>
            <a:ext cx="3566588" cy="36894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52603F-F808-43FF-B812-C17E5CEA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 and Thermal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90063-910B-40B8-98D9-E2142313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26.08.25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4D55A-7E80-4713-862F-2AC3D4D9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746D-3571-4DE9-9B56-F2133D11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2</a:t>
            </a:fld>
            <a:endParaRPr lang="et-EE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B7C8C37C-5791-43AE-B00A-AEB2A464FF01}"/>
              </a:ext>
            </a:extLst>
          </p:cNvPr>
          <p:cNvSpPr txBox="1">
            <a:spLocks/>
          </p:cNvSpPr>
          <p:nvPr/>
        </p:nvSpPr>
        <p:spPr>
          <a:xfrm>
            <a:off x="224442" y="1161756"/>
            <a:ext cx="8158331" cy="436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Philip designed a shield that can be assembled inside the vacuum tank.</a:t>
            </a:r>
          </a:p>
          <a:p>
            <a:r>
              <a:rPr lang="en-US" dirty="0"/>
              <a:t>Pfeiffer responded, should get a quote maybe next week</a:t>
            </a:r>
          </a:p>
          <a:p>
            <a:r>
              <a:rPr lang="en-US" dirty="0"/>
              <a:t>I’ve been reading about pumps.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1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7F8BE09-E7EF-4C2A-A870-5E3539E90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487" y="0"/>
            <a:ext cx="6446682" cy="43656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E0FF4-D9AE-464A-A9F2-910D14F8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26.08.25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94ABA-35FC-48E3-9FD9-CB5CDEB2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C4CD9-9D04-4C21-80CC-F22DFDEB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3</a:t>
            </a:fld>
            <a:endParaRPr lang="et-E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19DD7A-BEFD-4881-ABDB-3D02DD975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" y="2474801"/>
            <a:ext cx="5942308" cy="40252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380118-A25B-415A-BE06-3E032F90BDA1}"/>
              </a:ext>
            </a:extLst>
          </p:cNvPr>
          <p:cNvSpPr txBox="1"/>
          <p:nvPr/>
        </p:nvSpPr>
        <p:spPr>
          <a:xfrm>
            <a:off x="224443" y="267231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Scroll Pump</a:t>
            </a:r>
            <a:endParaRPr lang="LID4096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1A7BDF-2D85-4149-A434-840310167E6F}"/>
              </a:ext>
            </a:extLst>
          </p:cNvPr>
          <p:cNvSpPr txBox="1"/>
          <p:nvPr/>
        </p:nvSpPr>
        <p:spPr>
          <a:xfrm>
            <a:off x="5901934" y="1648777"/>
            <a:ext cx="1938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Turbomolecular Pump</a:t>
            </a:r>
            <a:endParaRPr lang="LID4096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28C4F-C6F5-4506-8272-1DBF103D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Pumps – Available on SAP</a:t>
            </a:r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A2616B-6A85-41F0-BAB7-4CF550BACA9F}"/>
              </a:ext>
            </a:extLst>
          </p:cNvPr>
          <p:cNvSpPr/>
          <p:nvPr/>
        </p:nvSpPr>
        <p:spPr>
          <a:xfrm>
            <a:off x="2048540" y="3040912"/>
            <a:ext cx="999460" cy="2126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970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6EAE-AB4B-4DE0-81C5-9E0B47BE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 Pump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66E27-0175-4773-A7A8-77F94F8B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that many options on the market I believe.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1333-4BEC-486D-B8D8-14933DB9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26.08.25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E7EB7-A40C-4021-9A03-77F468873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A84B-7B58-452F-97F6-C1F93670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4</a:t>
            </a:fld>
            <a:endParaRPr lang="et-E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0C3FC-4A00-4091-8DEF-B57777E27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154" y="2031900"/>
            <a:ext cx="8789582" cy="400554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C5E17C-1EC0-411B-8A78-A8B72E128360}"/>
              </a:ext>
            </a:extLst>
          </p:cNvPr>
          <p:cNvSpPr/>
          <p:nvPr/>
        </p:nvSpPr>
        <p:spPr>
          <a:xfrm>
            <a:off x="1596043" y="4635795"/>
            <a:ext cx="8573693" cy="78681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954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400" dirty="0" smtClean="0">
            <a:solidFill>
              <a:srgbClr val="66798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55</TotalTime>
  <Words>122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Cavities</vt:lpstr>
      <vt:lpstr>Vacuum and Thermal</vt:lpstr>
      <vt:lpstr>Pumps – Available on SAP</vt:lpstr>
      <vt:lpstr>Ion Pump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Terramechanics-based Wheel-terrain Contact Model into a Multi-body Simulation Environment</dc:title>
  <dc:creator>Karin Kruuse</dc:creator>
  <cp:lastModifiedBy>user</cp:lastModifiedBy>
  <cp:revision>193</cp:revision>
  <dcterms:created xsi:type="dcterms:W3CDTF">2023-08-26T08:59:13Z</dcterms:created>
  <dcterms:modified xsi:type="dcterms:W3CDTF">2025-08-26T14:25:55Z</dcterms:modified>
</cp:coreProperties>
</file>