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3622" autoAdjust="0"/>
  </p:normalViewPr>
  <p:slideViewPr>
    <p:cSldViewPr snapToGrid="0">
      <p:cViewPr varScale="1">
        <p:scale>
          <a:sx n="135" d="100"/>
          <a:sy n="135" d="100"/>
        </p:scale>
        <p:origin x="12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29.08.2025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29.08.2025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29.08.2025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29.08.2025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29.08.2025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29.08.2025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29.08.2025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29.08.2025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29.08.2025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29.08.2025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29.08.2025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29.08.2025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226" y="2813566"/>
            <a:ext cx="4493726" cy="3725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142895" cy="4365423"/>
          </a:xfrm>
        </p:spPr>
        <p:txBody>
          <a:bodyPr/>
          <a:lstStyle/>
          <a:p>
            <a:pPr lvl="1"/>
            <a:r>
              <a:rPr lang="en-US" dirty="0"/>
              <a:t>Parallelism </a:t>
            </a:r>
            <a:r>
              <a:rPr lang="en-DE" dirty="0"/>
              <a:t>//&lt;5’</a:t>
            </a:r>
            <a:r>
              <a:rPr lang="en-US" dirty="0"/>
              <a:t> guaranteed – geometrically this should be approximately equivalent to a beam shift of about 3 to 4 spot sizes</a:t>
            </a:r>
          </a:p>
          <a:p>
            <a:pPr lvl="1"/>
            <a:r>
              <a:rPr lang="en-US" dirty="0"/>
              <a:t>I am unsure about the higher order </a:t>
            </a:r>
            <a:r>
              <a:rPr lang="en-US"/>
              <a:t>mode coupling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0138-0F0B-E309-A516-CAA688BE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6" y="2417771"/>
            <a:ext cx="7772400" cy="11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EF72B0-E583-42B0-A227-47AD1A176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721" y="3267739"/>
            <a:ext cx="4159836" cy="3710763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EDCFC-8485-4D78-B972-5AB089AC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121"/>
          <a:stretch/>
        </p:blipFill>
        <p:spPr>
          <a:xfrm>
            <a:off x="7828446" y="454427"/>
            <a:ext cx="3835327" cy="297457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29.08.2025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7C8C37C-5791-43AE-B00A-AEB2A464FF01}"/>
              </a:ext>
            </a:extLst>
          </p:cNvPr>
          <p:cNvSpPr txBox="1">
            <a:spLocks/>
          </p:cNvSpPr>
          <p:nvPr/>
        </p:nvSpPr>
        <p:spPr>
          <a:xfrm>
            <a:off x="224442" y="1161756"/>
            <a:ext cx="8158331" cy="436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Philip designed a shield that can be assembled inside the vacuum tank.</a:t>
            </a:r>
          </a:p>
          <a:p>
            <a:pPr lvl="1"/>
            <a:r>
              <a:rPr lang="en-US" dirty="0"/>
              <a:t>Ceramic spheres as spacers between shields.</a:t>
            </a:r>
          </a:p>
          <a:p>
            <a:pPr lvl="1"/>
            <a:r>
              <a:rPr lang="en-US" dirty="0"/>
              <a:t>Possibility of adding pins for fixing them more in place.</a:t>
            </a:r>
          </a:p>
          <a:p>
            <a:r>
              <a:rPr lang="en-US" dirty="0"/>
              <a:t>Pfeiffer hasn’t gotten back to me yet (with their quote)</a:t>
            </a:r>
          </a:p>
          <a:p>
            <a:r>
              <a:rPr lang="en-US" dirty="0"/>
              <a:t>For pumps</a:t>
            </a:r>
          </a:p>
          <a:p>
            <a:pPr lvl="1"/>
            <a:r>
              <a:rPr lang="en-US" dirty="0" err="1"/>
              <a:t>Leybold</a:t>
            </a:r>
            <a:r>
              <a:rPr lang="en-US" dirty="0"/>
              <a:t> – turbo and scroll pump setup</a:t>
            </a:r>
          </a:p>
          <a:p>
            <a:pPr lvl="1"/>
            <a:r>
              <a:rPr lang="en-US" dirty="0"/>
              <a:t>But would a diaphragm pump be cleaner?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102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Cavities</vt:lpstr>
      <vt:lpstr>Vacuum and Thermal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197</cp:revision>
  <dcterms:created xsi:type="dcterms:W3CDTF">2023-08-26T08:59:13Z</dcterms:created>
  <dcterms:modified xsi:type="dcterms:W3CDTF">2025-08-29T08:33:34Z</dcterms:modified>
</cp:coreProperties>
</file>