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Nan57kNdCVzYbDGfD7gVJ5Sb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71d6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2671d6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71d68f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671d68f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71d68f8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2671d68f8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 Criando um sistema bancário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sistema bancário com as operações: sacar, depositar e visualizar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Fomos contratados por um grande banco para desenvolver o seu novo sistema. Esse banco deseja modernizar suas operações e para isso escolheu a linguagem Python. Para a primeira versão do sistema devemos implementar apenas 3 operações: depósito, saque 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71d68f82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possível depositar valores positivos para a minha conta bancária. A v1 do projeto trabalha apenas com 1 usuário, dessa forma não precisamos nos preocupar em identificar qual é o número da agência e conta bancária. Todos os depósitos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71d68f82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depósito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2671d68f82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71d68f82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sistema deve permitir realizar 3 saques diários com limite máximo de R$ 500,00 por saque. Caso o usuário não tenha saldo em conta, o sistema deve exibir uma mensagem informando que não será possível sacar o dinheiro por falta de saldo. Todos os saques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2671d68f82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saque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71d68f82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71d68f82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Essa operação deve listar todos os depósitos e saques realizados na conta. No fim da listagem deve ser exibido o saldo atual da conta. Se o extrato estiver em branco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exibir a mensagem: </a:t>
            </a:r>
            <a:r>
              <a:rPr lang="en-US" sz="2400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Não foram realizadas movimentações.</a:t>
            </a:r>
            <a:endParaRPr sz="2400" b="0" i="0" u="none" strike="noStrike" cap="none">
              <a:solidFill>
                <a:srgbClr val="040A24"/>
              </a:solidFill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valores devem ser exibidos utilizando o formato R$ xxx.xx, exemplo: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1500.45 = R$ 1500.45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671d68f82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extrato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g12671d68f82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49C08B-D799-4684-BAB9-E33005E700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7E2B9D-3194-49B2-93D3-8FF770615F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2DB67E-49C8-4775-97E9-42756C9F8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2024-09-09T00:01:14Z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